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57" r:id="rId4"/>
    <p:sldId id="258" r:id="rId5"/>
    <p:sldId id="261" r:id="rId6"/>
    <p:sldId id="263" r:id="rId7"/>
    <p:sldId id="279" r:id="rId8"/>
    <p:sldId id="265" r:id="rId9"/>
    <p:sldId id="278" r:id="rId10"/>
    <p:sldId id="264" r:id="rId11"/>
    <p:sldId id="259" r:id="rId12"/>
    <p:sldId id="262" r:id="rId13"/>
    <p:sldId id="280" r:id="rId14"/>
    <p:sldId id="260" r:id="rId15"/>
    <p:sldId id="266" r:id="rId16"/>
    <p:sldId id="267" r:id="rId17"/>
    <p:sldId id="268" r:id="rId18"/>
    <p:sldId id="269" r:id="rId19"/>
    <p:sldId id="270" r:id="rId20"/>
    <p:sldId id="271" r:id="rId21"/>
    <p:sldId id="272" r:id="rId22"/>
    <p:sldId id="273"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69A4AC-8FC2-480C-9F63-EFD9E481D335}" type="doc">
      <dgm:prSet loTypeId="urn:microsoft.com/office/officeart/2005/8/layout/matrix2" loCatId="matrix" qsTypeId="urn:microsoft.com/office/officeart/2005/8/quickstyle/3d3" qsCatId="3D" csTypeId="urn:microsoft.com/office/officeart/2005/8/colors/colorful3" csCatId="colorful" phldr="1"/>
      <dgm:spPr/>
      <dgm:t>
        <a:bodyPr/>
        <a:lstStyle/>
        <a:p>
          <a:endParaRPr lang="en-IN"/>
        </a:p>
      </dgm:t>
    </dgm:pt>
    <dgm:pt modelId="{56E77FE3-2EA5-4923-9FF9-9C6BBD7ABAAA}">
      <dgm:prSet phldrT="[Text]"/>
      <dgm:spPr/>
      <dgm:t>
        <a:bodyPr/>
        <a:lstStyle/>
        <a:p>
          <a:r>
            <a:rPr lang="en-IN" dirty="0"/>
            <a:t>Build</a:t>
          </a:r>
        </a:p>
      </dgm:t>
    </dgm:pt>
    <dgm:pt modelId="{A9A15D02-1852-4539-89BB-FCA91E74D716}" type="parTrans" cxnId="{1D1837EB-823D-432F-BD5B-1FAA51372874}">
      <dgm:prSet/>
      <dgm:spPr/>
      <dgm:t>
        <a:bodyPr/>
        <a:lstStyle/>
        <a:p>
          <a:endParaRPr lang="en-IN"/>
        </a:p>
      </dgm:t>
    </dgm:pt>
    <dgm:pt modelId="{DEFAEBA3-1D16-4EE9-8C48-9093C9E8D65F}" type="sibTrans" cxnId="{1D1837EB-823D-432F-BD5B-1FAA51372874}">
      <dgm:prSet/>
      <dgm:spPr/>
      <dgm:t>
        <a:bodyPr/>
        <a:lstStyle/>
        <a:p>
          <a:endParaRPr lang="en-IN"/>
        </a:p>
      </dgm:t>
    </dgm:pt>
    <dgm:pt modelId="{CC41A8A5-A825-436C-B6DF-A8319EC75DBC}">
      <dgm:prSet phldrT="[Text]"/>
      <dgm:spPr/>
      <dgm:t>
        <a:bodyPr/>
        <a:lstStyle/>
        <a:p>
          <a:r>
            <a:rPr lang="en-IN" dirty="0"/>
            <a:t>Maintain</a:t>
          </a:r>
        </a:p>
      </dgm:t>
    </dgm:pt>
    <dgm:pt modelId="{9BCE30DE-849D-4CDE-BF06-3C7B09C0EBFF}" type="parTrans" cxnId="{43AACA74-D239-4A2A-81F0-EFCF930564CE}">
      <dgm:prSet/>
      <dgm:spPr/>
      <dgm:t>
        <a:bodyPr/>
        <a:lstStyle/>
        <a:p>
          <a:endParaRPr lang="en-IN"/>
        </a:p>
      </dgm:t>
    </dgm:pt>
    <dgm:pt modelId="{4D9EE284-6533-4B0F-9EDC-F1687B146B33}" type="sibTrans" cxnId="{43AACA74-D239-4A2A-81F0-EFCF930564CE}">
      <dgm:prSet/>
      <dgm:spPr/>
      <dgm:t>
        <a:bodyPr/>
        <a:lstStyle/>
        <a:p>
          <a:endParaRPr lang="en-IN"/>
        </a:p>
      </dgm:t>
    </dgm:pt>
    <dgm:pt modelId="{A091F3B4-4BED-44EB-8973-C8FD21C4893A}">
      <dgm:prSet phldrT="[Text]"/>
      <dgm:spPr/>
      <dgm:t>
        <a:bodyPr/>
        <a:lstStyle/>
        <a:p>
          <a:r>
            <a:rPr lang="en-IN" dirty="0"/>
            <a:t>Harvest</a:t>
          </a:r>
        </a:p>
      </dgm:t>
    </dgm:pt>
    <dgm:pt modelId="{E1364947-76EA-42EB-A30A-B1B285B3CD4B}" type="parTrans" cxnId="{3100B4E7-58AF-4FFF-8A92-6A1F312FE21B}">
      <dgm:prSet/>
      <dgm:spPr/>
      <dgm:t>
        <a:bodyPr/>
        <a:lstStyle/>
        <a:p>
          <a:endParaRPr lang="en-IN"/>
        </a:p>
      </dgm:t>
    </dgm:pt>
    <dgm:pt modelId="{7C25D9FC-7E49-480D-BE6E-31A2913E8332}" type="sibTrans" cxnId="{3100B4E7-58AF-4FFF-8A92-6A1F312FE21B}">
      <dgm:prSet/>
      <dgm:spPr/>
      <dgm:t>
        <a:bodyPr/>
        <a:lstStyle/>
        <a:p>
          <a:endParaRPr lang="en-IN"/>
        </a:p>
      </dgm:t>
    </dgm:pt>
    <dgm:pt modelId="{B4127C1D-8305-49C1-A70F-C1AC61D9B2B7}">
      <dgm:prSet phldrT="[Text]"/>
      <dgm:spPr/>
      <dgm:t>
        <a:bodyPr/>
        <a:lstStyle/>
        <a:p>
          <a:r>
            <a:rPr lang="en-IN" dirty="0"/>
            <a:t>Divest</a:t>
          </a:r>
        </a:p>
      </dgm:t>
    </dgm:pt>
    <dgm:pt modelId="{C80E1DCF-DC04-4454-8ACF-873C49DB62FD}" type="parTrans" cxnId="{0A585A2A-EF2A-4642-9137-DDDB1DCE749B}">
      <dgm:prSet/>
      <dgm:spPr/>
      <dgm:t>
        <a:bodyPr/>
        <a:lstStyle/>
        <a:p>
          <a:endParaRPr lang="en-IN"/>
        </a:p>
      </dgm:t>
    </dgm:pt>
    <dgm:pt modelId="{8EC0EBB6-E97C-44B7-B6BE-39F949520148}" type="sibTrans" cxnId="{0A585A2A-EF2A-4642-9137-DDDB1DCE749B}">
      <dgm:prSet/>
      <dgm:spPr/>
      <dgm:t>
        <a:bodyPr/>
        <a:lstStyle/>
        <a:p>
          <a:endParaRPr lang="en-IN"/>
        </a:p>
      </dgm:t>
    </dgm:pt>
    <dgm:pt modelId="{4399022A-FD4E-488F-838F-E843F7BF794D}" type="pres">
      <dgm:prSet presAssocID="{AC69A4AC-8FC2-480C-9F63-EFD9E481D335}" presName="matrix" presStyleCnt="0">
        <dgm:presLayoutVars>
          <dgm:chMax val="1"/>
          <dgm:dir/>
          <dgm:resizeHandles val="exact"/>
        </dgm:presLayoutVars>
      </dgm:prSet>
      <dgm:spPr/>
    </dgm:pt>
    <dgm:pt modelId="{3528B62B-043A-4F58-959C-DBED0FBFF76D}" type="pres">
      <dgm:prSet presAssocID="{AC69A4AC-8FC2-480C-9F63-EFD9E481D335}" presName="axisShape" presStyleLbl="bgShp" presStyleIdx="0" presStyleCnt="1"/>
      <dgm:spPr/>
    </dgm:pt>
    <dgm:pt modelId="{F49BCB5D-E228-4A15-958F-C49BAE58D2C9}" type="pres">
      <dgm:prSet presAssocID="{AC69A4AC-8FC2-480C-9F63-EFD9E481D335}" presName="rect1" presStyleLbl="node1" presStyleIdx="0" presStyleCnt="4">
        <dgm:presLayoutVars>
          <dgm:chMax val="0"/>
          <dgm:chPref val="0"/>
          <dgm:bulletEnabled val="1"/>
        </dgm:presLayoutVars>
      </dgm:prSet>
      <dgm:spPr/>
    </dgm:pt>
    <dgm:pt modelId="{F9383633-E91E-4912-9552-30B4170860E4}" type="pres">
      <dgm:prSet presAssocID="{AC69A4AC-8FC2-480C-9F63-EFD9E481D335}" presName="rect2" presStyleLbl="node1" presStyleIdx="1" presStyleCnt="4">
        <dgm:presLayoutVars>
          <dgm:chMax val="0"/>
          <dgm:chPref val="0"/>
          <dgm:bulletEnabled val="1"/>
        </dgm:presLayoutVars>
      </dgm:prSet>
      <dgm:spPr/>
    </dgm:pt>
    <dgm:pt modelId="{652369E5-7DD3-4E05-8854-E379EB7305B8}" type="pres">
      <dgm:prSet presAssocID="{AC69A4AC-8FC2-480C-9F63-EFD9E481D335}" presName="rect3" presStyleLbl="node1" presStyleIdx="2" presStyleCnt="4">
        <dgm:presLayoutVars>
          <dgm:chMax val="0"/>
          <dgm:chPref val="0"/>
          <dgm:bulletEnabled val="1"/>
        </dgm:presLayoutVars>
      </dgm:prSet>
      <dgm:spPr/>
    </dgm:pt>
    <dgm:pt modelId="{E718C4BC-6790-4DFA-A4E3-EF5F50D709ED}" type="pres">
      <dgm:prSet presAssocID="{AC69A4AC-8FC2-480C-9F63-EFD9E481D335}" presName="rect4" presStyleLbl="node1" presStyleIdx="3" presStyleCnt="4">
        <dgm:presLayoutVars>
          <dgm:chMax val="0"/>
          <dgm:chPref val="0"/>
          <dgm:bulletEnabled val="1"/>
        </dgm:presLayoutVars>
      </dgm:prSet>
      <dgm:spPr/>
    </dgm:pt>
  </dgm:ptLst>
  <dgm:cxnLst>
    <dgm:cxn modelId="{0A585A2A-EF2A-4642-9137-DDDB1DCE749B}" srcId="{AC69A4AC-8FC2-480C-9F63-EFD9E481D335}" destId="{B4127C1D-8305-49C1-A70F-C1AC61D9B2B7}" srcOrd="3" destOrd="0" parTransId="{C80E1DCF-DC04-4454-8ACF-873C49DB62FD}" sibTransId="{8EC0EBB6-E97C-44B7-B6BE-39F949520148}"/>
    <dgm:cxn modelId="{A9D5964B-2A0C-43B2-8D18-F9BC45601710}" type="presOf" srcId="{56E77FE3-2EA5-4923-9FF9-9C6BBD7ABAAA}" destId="{F49BCB5D-E228-4A15-958F-C49BAE58D2C9}" srcOrd="0" destOrd="0" presId="urn:microsoft.com/office/officeart/2005/8/layout/matrix2"/>
    <dgm:cxn modelId="{CAB70152-A87E-4346-9734-1AEBAA6B6D25}" type="presOf" srcId="{A091F3B4-4BED-44EB-8973-C8FD21C4893A}" destId="{652369E5-7DD3-4E05-8854-E379EB7305B8}" srcOrd="0" destOrd="0" presId="urn:microsoft.com/office/officeart/2005/8/layout/matrix2"/>
    <dgm:cxn modelId="{43AACA74-D239-4A2A-81F0-EFCF930564CE}" srcId="{AC69A4AC-8FC2-480C-9F63-EFD9E481D335}" destId="{CC41A8A5-A825-436C-B6DF-A8319EC75DBC}" srcOrd="1" destOrd="0" parTransId="{9BCE30DE-849D-4CDE-BF06-3C7B09C0EBFF}" sibTransId="{4D9EE284-6533-4B0F-9EDC-F1687B146B33}"/>
    <dgm:cxn modelId="{62ED2A84-A764-41CB-88A4-AF3ED65B6B12}" type="presOf" srcId="{AC69A4AC-8FC2-480C-9F63-EFD9E481D335}" destId="{4399022A-FD4E-488F-838F-E843F7BF794D}" srcOrd="0" destOrd="0" presId="urn:microsoft.com/office/officeart/2005/8/layout/matrix2"/>
    <dgm:cxn modelId="{3100B4E7-58AF-4FFF-8A92-6A1F312FE21B}" srcId="{AC69A4AC-8FC2-480C-9F63-EFD9E481D335}" destId="{A091F3B4-4BED-44EB-8973-C8FD21C4893A}" srcOrd="2" destOrd="0" parTransId="{E1364947-76EA-42EB-A30A-B1B285B3CD4B}" sibTransId="{7C25D9FC-7E49-480D-BE6E-31A2913E8332}"/>
    <dgm:cxn modelId="{1D1837EB-823D-432F-BD5B-1FAA51372874}" srcId="{AC69A4AC-8FC2-480C-9F63-EFD9E481D335}" destId="{56E77FE3-2EA5-4923-9FF9-9C6BBD7ABAAA}" srcOrd="0" destOrd="0" parTransId="{A9A15D02-1852-4539-89BB-FCA91E74D716}" sibTransId="{DEFAEBA3-1D16-4EE9-8C48-9093C9E8D65F}"/>
    <dgm:cxn modelId="{8DEC63EC-B8A2-407F-B51A-CAB966E712D9}" type="presOf" srcId="{B4127C1D-8305-49C1-A70F-C1AC61D9B2B7}" destId="{E718C4BC-6790-4DFA-A4E3-EF5F50D709ED}" srcOrd="0" destOrd="0" presId="urn:microsoft.com/office/officeart/2005/8/layout/matrix2"/>
    <dgm:cxn modelId="{E60D72FD-76AF-4324-8BD1-DF6F5C5F67BB}" type="presOf" srcId="{CC41A8A5-A825-436C-B6DF-A8319EC75DBC}" destId="{F9383633-E91E-4912-9552-30B4170860E4}" srcOrd="0" destOrd="0" presId="urn:microsoft.com/office/officeart/2005/8/layout/matrix2"/>
    <dgm:cxn modelId="{C053095E-E7F9-4AA7-B459-EEE73CB5935F}" type="presParOf" srcId="{4399022A-FD4E-488F-838F-E843F7BF794D}" destId="{3528B62B-043A-4F58-959C-DBED0FBFF76D}" srcOrd="0" destOrd="0" presId="urn:microsoft.com/office/officeart/2005/8/layout/matrix2"/>
    <dgm:cxn modelId="{68C430D7-ABEC-4A92-A53E-209B158FCEC9}" type="presParOf" srcId="{4399022A-FD4E-488F-838F-E843F7BF794D}" destId="{F49BCB5D-E228-4A15-958F-C49BAE58D2C9}" srcOrd="1" destOrd="0" presId="urn:microsoft.com/office/officeart/2005/8/layout/matrix2"/>
    <dgm:cxn modelId="{31875149-0850-4091-9247-2DEC8035D0E7}" type="presParOf" srcId="{4399022A-FD4E-488F-838F-E843F7BF794D}" destId="{F9383633-E91E-4912-9552-30B4170860E4}" srcOrd="2" destOrd="0" presId="urn:microsoft.com/office/officeart/2005/8/layout/matrix2"/>
    <dgm:cxn modelId="{0BF75D6D-2AFB-4824-847D-7B36F0C5AEA6}" type="presParOf" srcId="{4399022A-FD4E-488F-838F-E843F7BF794D}" destId="{652369E5-7DD3-4E05-8854-E379EB7305B8}" srcOrd="3" destOrd="0" presId="urn:microsoft.com/office/officeart/2005/8/layout/matrix2"/>
    <dgm:cxn modelId="{75C9BC92-E04D-4848-BCAD-4246D0DD09F9}" type="presParOf" srcId="{4399022A-FD4E-488F-838F-E843F7BF794D}" destId="{E718C4BC-6790-4DFA-A4E3-EF5F50D709ED}" srcOrd="4" destOrd="0" presId="urn:microsoft.com/office/officeart/2005/8/layout/matrix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0DF155-5C97-4A3E-89AA-BF56267B5D47}" type="doc">
      <dgm:prSet loTypeId="urn:diagrams.loki3.com/TabbedArc+Icon" loCatId="relationship" qsTypeId="urn:microsoft.com/office/officeart/2005/8/quickstyle/simple1" qsCatId="simple" csTypeId="urn:microsoft.com/office/officeart/2005/8/colors/colorful3" csCatId="colorful" phldr="1"/>
      <dgm:spPr/>
    </dgm:pt>
    <dgm:pt modelId="{45069BF8-7E37-4E3B-813A-BDE9D2012615}">
      <dgm:prSet phldrT="[Text]"/>
      <dgm:spPr/>
      <dgm:t>
        <a:bodyPr/>
        <a:lstStyle/>
        <a:p>
          <a:r>
            <a:rPr lang="en-US" b="0" i="0" dirty="0"/>
            <a:t>Width</a:t>
          </a:r>
          <a:endParaRPr lang="en-IN" dirty="0"/>
        </a:p>
      </dgm:t>
    </dgm:pt>
    <dgm:pt modelId="{509C45BE-64EB-4DDF-8EFD-62B9D57929A4}" type="parTrans" cxnId="{8EF8AA95-E7E2-4C2A-98AA-E0B62884F955}">
      <dgm:prSet/>
      <dgm:spPr/>
      <dgm:t>
        <a:bodyPr/>
        <a:lstStyle/>
        <a:p>
          <a:endParaRPr lang="en-IN"/>
        </a:p>
      </dgm:t>
    </dgm:pt>
    <dgm:pt modelId="{9EE49565-DCDA-4092-9322-C1EFD3958B35}" type="sibTrans" cxnId="{8EF8AA95-E7E2-4C2A-98AA-E0B62884F955}">
      <dgm:prSet/>
      <dgm:spPr/>
      <dgm:t>
        <a:bodyPr/>
        <a:lstStyle/>
        <a:p>
          <a:endParaRPr lang="en-IN"/>
        </a:p>
      </dgm:t>
    </dgm:pt>
    <dgm:pt modelId="{28020315-3435-4A88-84B9-C14FDEA60EB7}">
      <dgm:prSet phldrT="[Text]"/>
      <dgm:spPr/>
      <dgm:t>
        <a:bodyPr/>
        <a:lstStyle/>
        <a:p>
          <a:r>
            <a:rPr lang="en-US" b="0" i="0" dirty="0"/>
            <a:t>Length</a:t>
          </a:r>
          <a:endParaRPr lang="en-IN" dirty="0"/>
        </a:p>
      </dgm:t>
    </dgm:pt>
    <dgm:pt modelId="{C882B4C6-D168-4DA4-8867-1A51113FF9DC}" type="parTrans" cxnId="{8C8790B0-5067-4C69-9FCA-599FDF2CF0DB}">
      <dgm:prSet/>
      <dgm:spPr/>
      <dgm:t>
        <a:bodyPr/>
        <a:lstStyle/>
        <a:p>
          <a:endParaRPr lang="en-IN"/>
        </a:p>
      </dgm:t>
    </dgm:pt>
    <dgm:pt modelId="{515C0C4B-7B84-47B0-8C17-E45C8B57BDBC}" type="sibTrans" cxnId="{8C8790B0-5067-4C69-9FCA-599FDF2CF0DB}">
      <dgm:prSet/>
      <dgm:spPr/>
      <dgm:t>
        <a:bodyPr/>
        <a:lstStyle/>
        <a:p>
          <a:endParaRPr lang="en-IN"/>
        </a:p>
      </dgm:t>
    </dgm:pt>
    <dgm:pt modelId="{21D01802-28AF-4604-878D-19C1DFFA39AB}">
      <dgm:prSet phldrT="[Text]"/>
      <dgm:spPr/>
      <dgm:t>
        <a:bodyPr/>
        <a:lstStyle/>
        <a:p>
          <a:r>
            <a:rPr lang="en-US" b="0" i="0" dirty="0"/>
            <a:t>Depth</a:t>
          </a:r>
          <a:endParaRPr lang="en-IN" dirty="0"/>
        </a:p>
      </dgm:t>
    </dgm:pt>
    <dgm:pt modelId="{82244B19-F952-4E26-B5D8-BB09DD8E7B16}" type="parTrans" cxnId="{15BEAD5C-B30A-4E27-9C59-1FCFA6F260FE}">
      <dgm:prSet/>
      <dgm:spPr/>
      <dgm:t>
        <a:bodyPr/>
        <a:lstStyle/>
        <a:p>
          <a:endParaRPr lang="en-IN"/>
        </a:p>
      </dgm:t>
    </dgm:pt>
    <dgm:pt modelId="{E9A2A10F-DAB2-455B-9126-4568616DC74D}" type="sibTrans" cxnId="{15BEAD5C-B30A-4E27-9C59-1FCFA6F260FE}">
      <dgm:prSet/>
      <dgm:spPr/>
      <dgm:t>
        <a:bodyPr/>
        <a:lstStyle/>
        <a:p>
          <a:endParaRPr lang="en-IN"/>
        </a:p>
      </dgm:t>
    </dgm:pt>
    <dgm:pt modelId="{FD21A7E6-708F-47AC-AF54-5BB6A2398CD1}">
      <dgm:prSet phldrT="[Text]"/>
      <dgm:spPr/>
      <dgm:t>
        <a:bodyPr/>
        <a:lstStyle/>
        <a:p>
          <a:r>
            <a:rPr lang="en-US" b="0" i="0" dirty="0"/>
            <a:t>Consistency</a:t>
          </a:r>
          <a:endParaRPr lang="en-IN" dirty="0"/>
        </a:p>
      </dgm:t>
    </dgm:pt>
    <dgm:pt modelId="{D02582A1-F423-4357-8B32-9AF613156D36}" type="parTrans" cxnId="{A00587AA-026E-4EAD-B657-3A76804C0733}">
      <dgm:prSet/>
      <dgm:spPr/>
      <dgm:t>
        <a:bodyPr/>
        <a:lstStyle/>
        <a:p>
          <a:endParaRPr lang="en-IN"/>
        </a:p>
      </dgm:t>
    </dgm:pt>
    <dgm:pt modelId="{002E18F2-98E2-480F-9132-671F46EE1949}" type="sibTrans" cxnId="{A00587AA-026E-4EAD-B657-3A76804C0733}">
      <dgm:prSet/>
      <dgm:spPr/>
      <dgm:t>
        <a:bodyPr/>
        <a:lstStyle/>
        <a:p>
          <a:endParaRPr lang="en-IN"/>
        </a:p>
      </dgm:t>
    </dgm:pt>
    <dgm:pt modelId="{3B1887F0-0FA1-4DAD-B194-0F26CEA2F856}" type="pres">
      <dgm:prSet presAssocID="{740DF155-5C97-4A3E-89AA-BF56267B5D47}" presName="Name0" presStyleCnt="0">
        <dgm:presLayoutVars>
          <dgm:dir/>
          <dgm:resizeHandles val="exact"/>
        </dgm:presLayoutVars>
      </dgm:prSet>
      <dgm:spPr/>
    </dgm:pt>
    <dgm:pt modelId="{FE1A23BE-1DBB-4E3F-A36D-1988A436DE0B}" type="pres">
      <dgm:prSet presAssocID="{45069BF8-7E37-4E3B-813A-BDE9D2012615}" presName="twoplus" presStyleLbl="node1" presStyleIdx="0" presStyleCnt="4">
        <dgm:presLayoutVars>
          <dgm:bulletEnabled val="1"/>
        </dgm:presLayoutVars>
      </dgm:prSet>
      <dgm:spPr/>
    </dgm:pt>
    <dgm:pt modelId="{DA71C731-1550-42ED-8AF2-58A4E492DCF6}" type="pres">
      <dgm:prSet presAssocID="{28020315-3435-4A88-84B9-C14FDEA60EB7}" presName="twoplus" presStyleLbl="node1" presStyleIdx="1" presStyleCnt="4">
        <dgm:presLayoutVars>
          <dgm:bulletEnabled val="1"/>
        </dgm:presLayoutVars>
      </dgm:prSet>
      <dgm:spPr/>
    </dgm:pt>
    <dgm:pt modelId="{BB6798C4-BD75-4EE3-9995-D4DF23EEF0DC}" type="pres">
      <dgm:prSet presAssocID="{21D01802-28AF-4604-878D-19C1DFFA39AB}" presName="twoplus" presStyleLbl="node1" presStyleIdx="2" presStyleCnt="4">
        <dgm:presLayoutVars>
          <dgm:bulletEnabled val="1"/>
        </dgm:presLayoutVars>
      </dgm:prSet>
      <dgm:spPr/>
    </dgm:pt>
    <dgm:pt modelId="{728BA66C-71D6-4C07-9B4A-5C2B11A6F4CC}" type="pres">
      <dgm:prSet presAssocID="{FD21A7E6-708F-47AC-AF54-5BB6A2398CD1}" presName="twoplus" presStyleLbl="node1" presStyleIdx="3" presStyleCnt="4">
        <dgm:presLayoutVars>
          <dgm:bulletEnabled val="1"/>
        </dgm:presLayoutVars>
      </dgm:prSet>
      <dgm:spPr/>
    </dgm:pt>
  </dgm:ptLst>
  <dgm:cxnLst>
    <dgm:cxn modelId="{7410E927-8EE8-464A-8FDB-6A738F7040C5}" type="presOf" srcId="{21D01802-28AF-4604-878D-19C1DFFA39AB}" destId="{BB6798C4-BD75-4EE3-9995-D4DF23EEF0DC}" srcOrd="0" destOrd="0" presId="urn:diagrams.loki3.com/TabbedArc+Icon"/>
    <dgm:cxn modelId="{15BEAD5C-B30A-4E27-9C59-1FCFA6F260FE}" srcId="{740DF155-5C97-4A3E-89AA-BF56267B5D47}" destId="{21D01802-28AF-4604-878D-19C1DFFA39AB}" srcOrd="2" destOrd="0" parTransId="{82244B19-F952-4E26-B5D8-BB09DD8E7B16}" sibTransId="{E9A2A10F-DAB2-455B-9126-4568616DC74D}"/>
    <dgm:cxn modelId="{8EF8AA95-E7E2-4C2A-98AA-E0B62884F955}" srcId="{740DF155-5C97-4A3E-89AA-BF56267B5D47}" destId="{45069BF8-7E37-4E3B-813A-BDE9D2012615}" srcOrd="0" destOrd="0" parTransId="{509C45BE-64EB-4DDF-8EFD-62B9D57929A4}" sibTransId="{9EE49565-DCDA-4092-9322-C1EFD3958B35}"/>
    <dgm:cxn modelId="{02A3EDA1-A57B-465C-A847-A444A9ABAFD3}" type="presOf" srcId="{28020315-3435-4A88-84B9-C14FDEA60EB7}" destId="{DA71C731-1550-42ED-8AF2-58A4E492DCF6}" srcOrd="0" destOrd="0" presId="urn:diagrams.loki3.com/TabbedArc+Icon"/>
    <dgm:cxn modelId="{A00587AA-026E-4EAD-B657-3A76804C0733}" srcId="{740DF155-5C97-4A3E-89AA-BF56267B5D47}" destId="{FD21A7E6-708F-47AC-AF54-5BB6A2398CD1}" srcOrd="3" destOrd="0" parTransId="{D02582A1-F423-4357-8B32-9AF613156D36}" sibTransId="{002E18F2-98E2-480F-9132-671F46EE1949}"/>
    <dgm:cxn modelId="{8C8790B0-5067-4C69-9FCA-599FDF2CF0DB}" srcId="{740DF155-5C97-4A3E-89AA-BF56267B5D47}" destId="{28020315-3435-4A88-84B9-C14FDEA60EB7}" srcOrd="1" destOrd="0" parTransId="{C882B4C6-D168-4DA4-8867-1A51113FF9DC}" sibTransId="{515C0C4B-7B84-47B0-8C17-E45C8B57BDBC}"/>
    <dgm:cxn modelId="{DC984BBF-75EE-48D8-8500-ED98A2AF8871}" type="presOf" srcId="{45069BF8-7E37-4E3B-813A-BDE9D2012615}" destId="{FE1A23BE-1DBB-4E3F-A36D-1988A436DE0B}" srcOrd="0" destOrd="0" presId="urn:diagrams.loki3.com/TabbedArc+Icon"/>
    <dgm:cxn modelId="{F18D89D3-D674-4588-B117-8288C114C086}" type="presOf" srcId="{FD21A7E6-708F-47AC-AF54-5BB6A2398CD1}" destId="{728BA66C-71D6-4C07-9B4A-5C2B11A6F4CC}" srcOrd="0" destOrd="0" presId="urn:diagrams.loki3.com/TabbedArc+Icon"/>
    <dgm:cxn modelId="{5C570FF0-3F3D-481B-9E03-415895F9A5BD}" type="presOf" srcId="{740DF155-5C97-4A3E-89AA-BF56267B5D47}" destId="{3B1887F0-0FA1-4DAD-B194-0F26CEA2F856}" srcOrd="0" destOrd="0" presId="urn:diagrams.loki3.com/TabbedArc+Icon"/>
    <dgm:cxn modelId="{F9AA4178-F889-47EA-BD79-CB876337065B}" type="presParOf" srcId="{3B1887F0-0FA1-4DAD-B194-0F26CEA2F856}" destId="{FE1A23BE-1DBB-4E3F-A36D-1988A436DE0B}" srcOrd="0" destOrd="0" presId="urn:diagrams.loki3.com/TabbedArc+Icon"/>
    <dgm:cxn modelId="{1EC46D5C-B24C-41EF-A871-F56126203E73}" type="presParOf" srcId="{3B1887F0-0FA1-4DAD-B194-0F26CEA2F856}" destId="{DA71C731-1550-42ED-8AF2-58A4E492DCF6}" srcOrd="1" destOrd="0" presId="urn:diagrams.loki3.com/TabbedArc+Icon"/>
    <dgm:cxn modelId="{926EE97D-5171-4756-8646-E9F76209AF9E}" type="presParOf" srcId="{3B1887F0-0FA1-4DAD-B194-0F26CEA2F856}" destId="{BB6798C4-BD75-4EE3-9995-D4DF23EEF0DC}" srcOrd="2" destOrd="0" presId="urn:diagrams.loki3.com/TabbedArc+Icon"/>
    <dgm:cxn modelId="{D85A4EB5-432E-4DB8-975B-8C15BC01B7A1}" type="presParOf" srcId="{3B1887F0-0FA1-4DAD-B194-0F26CEA2F856}" destId="{728BA66C-71D6-4C07-9B4A-5C2B11A6F4CC}" srcOrd="3" destOrd="0" presId="urn:diagrams.loki3.com/TabbedArc+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4F5088-7E56-4382-B2C8-BC6605CD80EE}"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en-IN"/>
        </a:p>
      </dgm:t>
    </dgm:pt>
    <dgm:pt modelId="{60D88286-DF50-425A-9AE8-3500747C57BA}">
      <dgm:prSet phldrT="[Text]"/>
      <dgm:spPr/>
      <dgm:t>
        <a:bodyPr/>
        <a:lstStyle/>
        <a:p>
          <a:r>
            <a:rPr lang="en-IN" dirty="0"/>
            <a:t>Brand Name</a:t>
          </a:r>
        </a:p>
      </dgm:t>
    </dgm:pt>
    <dgm:pt modelId="{31C001D3-3D38-4B78-A39D-36D026EB6743}" type="parTrans" cxnId="{CB18F065-A317-495C-9E45-14489DB8AA71}">
      <dgm:prSet/>
      <dgm:spPr/>
      <dgm:t>
        <a:bodyPr/>
        <a:lstStyle/>
        <a:p>
          <a:endParaRPr lang="en-IN"/>
        </a:p>
      </dgm:t>
    </dgm:pt>
    <dgm:pt modelId="{17F88246-92DE-4684-AD69-2232E44EC6E1}" type="sibTrans" cxnId="{CB18F065-A317-495C-9E45-14489DB8AA71}">
      <dgm:prSet/>
      <dgm:spPr/>
      <dgm:t>
        <a:bodyPr/>
        <a:lstStyle/>
        <a:p>
          <a:endParaRPr lang="en-IN"/>
        </a:p>
      </dgm:t>
    </dgm:pt>
    <dgm:pt modelId="{4F4F7346-9078-4843-A731-644159C7B914}">
      <dgm:prSet phldrT="[Text]"/>
      <dgm:spPr/>
      <dgm:t>
        <a:bodyPr/>
        <a:lstStyle/>
        <a:p>
          <a:r>
            <a:rPr lang="en-IN" dirty="0"/>
            <a:t>Brand Attribute</a:t>
          </a:r>
        </a:p>
      </dgm:t>
    </dgm:pt>
    <dgm:pt modelId="{0EC53F6E-AF5F-4E75-A23F-1A92F194839F}" type="parTrans" cxnId="{63CC8764-B176-4D5D-BDE6-E8EA5AAF6E9C}">
      <dgm:prSet/>
      <dgm:spPr/>
      <dgm:t>
        <a:bodyPr/>
        <a:lstStyle/>
        <a:p>
          <a:endParaRPr lang="en-IN"/>
        </a:p>
      </dgm:t>
    </dgm:pt>
    <dgm:pt modelId="{012B5C83-7420-4427-9283-A5FADDFB9F7D}" type="sibTrans" cxnId="{63CC8764-B176-4D5D-BDE6-E8EA5AAF6E9C}">
      <dgm:prSet/>
      <dgm:spPr/>
      <dgm:t>
        <a:bodyPr/>
        <a:lstStyle/>
        <a:p>
          <a:endParaRPr lang="en-IN"/>
        </a:p>
      </dgm:t>
    </dgm:pt>
    <dgm:pt modelId="{5EED58C6-1FBE-4EF9-BDB8-20045565C01A}">
      <dgm:prSet phldrT="[Text]"/>
      <dgm:spPr/>
      <dgm:t>
        <a:bodyPr/>
        <a:lstStyle/>
        <a:p>
          <a:r>
            <a:rPr lang="en-IN" dirty="0"/>
            <a:t>Brand Positioning</a:t>
          </a:r>
        </a:p>
      </dgm:t>
    </dgm:pt>
    <dgm:pt modelId="{BFB65E7E-F619-46A0-BB68-6C83C833BD92}" type="parTrans" cxnId="{6FFC7803-7206-4D27-9CA0-B521886E8CC4}">
      <dgm:prSet/>
      <dgm:spPr/>
      <dgm:t>
        <a:bodyPr/>
        <a:lstStyle/>
        <a:p>
          <a:endParaRPr lang="en-IN"/>
        </a:p>
      </dgm:t>
    </dgm:pt>
    <dgm:pt modelId="{C36EF513-40BF-4D23-88F4-B957524D14B7}" type="sibTrans" cxnId="{6FFC7803-7206-4D27-9CA0-B521886E8CC4}">
      <dgm:prSet/>
      <dgm:spPr/>
      <dgm:t>
        <a:bodyPr/>
        <a:lstStyle/>
        <a:p>
          <a:endParaRPr lang="en-IN"/>
        </a:p>
      </dgm:t>
    </dgm:pt>
    <dgm:pt modelId="{68B174B6-A788-48CF-9877-EBCAA5642E7B}">
      <dgm:prSet phldrT="[Text]"/>
      <dgm:spPr/>
      <dgm:t>
        <a:bodyPr/>
        <a:lstStyle/>
        <a:p>
          <a:r>
            <a:rPr lang="en-IN" dirty="0"/>
            <a:t>Brand Identity</a:t>
          </a:r>
        </a:p>
      </dgm:t>
    </dgm:pt>
    <dgm:pt modelId="{F3ADC082-8123-45CF-B944-5B60219D1622}" type="parTrans" cxnId="{A1323AB2-485B-491B-8133-6EBADA8B85A2}">
      <dgm:prSet/>
      <dgm:spPr/>
      <dgm:t>
        <a:bodyPr/>
        <a:lstStyle/>
        <a:p>
          <a:endParaRPr lang="en-IN"/>
        </a:p>
      </dgm:t>
    </dgm:pt>
    <dgm:pt modelId="{6C3A7C2B-C835-4B22-9719-32ED0AF3586C}" type="sibTrans" cxnId="{A1323AB2-485B-491B-8133-6EBADA8B85A2}">
      <dgm:prSet/>
      <dgm:spPr/>
      <dgm:t>
        <a:bodyPr/>
        <a:lstStyle/>
        <a:p>
          <a:endParaRPr lang="en-IN"/>
        </a:p>
      </dgm:t>
    </dgm:pt>
    <dgm:pt modelId="{F8AA1358-0D9B-4514-BCC9-C5C6C1F3247C}">
      <dgm:prSet phldrT="[Text]"/>
      <dgm:spPr/>
      <dgm:t>
        <a:bodyPr/>
        <a:lstStyle/>
        <a:p>
          <a:r>
            <a:rPr lang="en-IN" dirty="0"/>
            <a:t> Brand Image</a:t>
          </a:r>
        </a:p>
      </dgm:t>
    </dgm:pt>
    <dgm:pt modelId="{1FC9B91A-C0AD-4443-85E9-3FF35D36D837}" type="parTrans" cxnId="{5A7F89BD-6405-41C4-9A30-4F17CA00954D}">
      <dgm:prSet/>
      <dgm:spPr/>
      <dgm:t>
        <a:bodyPr/>
        <a:lstStyle/>
        <a:p>
          <a:endParaRPr lang="en-IN"/>
        </a:p>
      </dgm:t>
    </dgm:pt>
    <dgm:pt modelId="{B412DC95-7741-4FD8-8236-A8FFC6DD8DF8}" type="sibTrans" cxnId="{5A7F89BD-6405-41C4-9A30-4F17CA00954D}">
      <dgm:prSet/>
      <dgm:spPr/>
      <dgm:t>
        <a:bodyPr/>
        <a:lstStyle/>
        <a:p>
          <a:endParaRPr lang="en-IN"/>
        </a:p>
      </dgm:t>
    </dgm:pt>
    <dgm:pt modelId="{2E6EEA73-4517-4DA5-B253-6BBFC4355C43}">
      <dgm:prSet phldrT="[Text]"/>
      <dgm:spPr/>
      <dgm:t>
        <a:bodyPr/>
        <a:lstStyle/>
        <a:p>
          <a:r>
            <a:rPr lang="en-IN" dirty="0"/>
            <a:t> Brand Personality</a:t>
          </a:r>
        </a:p>
      </dgm:t>
    </dgm:pt>
    <dgm:pt modelId="{444D2077-EB4A-4249-A544-7C2CCC125D10}" type="parTrans" cxnId="{6AA64618-F381-4698-B49D-CE8071DA6499}">
      <dgm:prSet/>
      <dgm:spPr/>
      <dgm:t>
        <a:bodyPr/>
        <a:lstStyle/>
        <a:p>
          <a:endParaRPr lang="en-IN"/>
        </a:p>
      </dgm:t>
    </dgm:pt>
    <dgm:pt modelId="{A6861AA4-9CE6-446B-9297-C7E9BCBF4FE7}" type="sibTrans" cxnId="{6AA64618-F381-4698-B49D-CE8071DA6499}">
      <dgm:prSet/>
      <dgm:spPr/>
      <dgm:t>
        <a:bodyPr/>
        <a:lstStyle/>
        <a:p>
          <a:endParaRPr lang="en-IN"/>
        </a:p>
      </dgm:t>
    </dgm:pt>
    <dgm:pt modelId="{9255A295-FDCA-4233-B8F6-62D0D720A506}" type="pres">
      <dgm:prSet presAssocID="{A84F5088-7E56-4382-B2C8-BC6605CD80EE}" presName="cycle" presStyleCnt="0">
        <dgm:presLayoutVars>
          <dgm:dir/>
          <dgm:resizeHandles val="exact"/>
        </dgm:presLayoutVars>
      </dgm:prSet>
      <dgm:spPr/>
    </dgm:pt>
    <dgm:pt modelId="{7F18C321-BC30-4B69-878E-39DD7BB9A258}" type="pres">
      <dgm:prSet presAssocID="{60D88286-DF50-425A-9AE8-3500747C57BA}" presName="node" presStyleLbl="node1" presStyleIdx="0" presStyleCnt="6">
        <dgm:presLayoutVars>
          <dgm:bulletEnabled val="1"/>
        </dgm:presLayoutVars>
      </dgm:prSet>
      <dgm:spPr/>
    </dgm:pt>
    <dgm:pt modelId="{C43B3D59-76A0-49D0-970F-DA939277449E}" type="pres">
      <dgm:prSet presAssocID="{17F88246-92DE-4684-AD69-2232E44EC6E1}" presName="sibTrans" presStyleLbl="sibTrans2D1" presStyleIdx="0" presStyleCnt="6"/>
      <dgm:spPr/>
    </dgm:pt>
    <dgm:pt modelId="{1DFDFF2A-2BCC-4436-A769-3E6C9F3D0FCD}" type="pres">
      <dgm:prSet presAssocID="{17F88246-92DE-4684-AD69-2232E44EC6E1}" presName="connectorText" presStyleLbl="sibTrans2D1" presStyleIdx="0" presStyleCnt="6"/>
      <dgm:spPr/>
    </dgm:pt>
    <dgm:pt modelId="{68960543-C8AC-404B-AD80-65B6FC4856D7}" type="pres">
      <dgm:prSet presAssocID="{4F4F7346-9078-4843-A731-644159C7B914}" presName="node" presStyleLbl="node1" presStyleIdx="1" presStyleCnt="6">
        <dgm:presLayoutVars>
          <dgm:bulletEnabled val="1"/>
        </dgm:presLayoutVars>
      </dgm:prSet>
      <dgm:spPr/>
    </dgm:pt>
    <dgm:pt modelId="{DA8E156C-6CFE-447C-962E-E623B0A4668A}" type="pres">
      <dgm:prSet presAssocID="{012B5C83-7420-4427-9283-A5FADDFB9F7D}" presName="sibTrans" presStyleLbl="sibTrans2D1" presStyleIdx="1" presStyleCnt="6"/>
      <dgm:spPr/>
    </dgm:pt>
    <dgm:pt modelId="{D8430D7D-5BFE-4BAE-BCA7-16E44630A9F3}" type="pres">
      <dgm:prSet presAssocID="{012B5C83-7420-4427-9283-A5FADDFB9F7D}" presName="connectorText" presStyleLbl="sibTrans2D1" presStyleIdx="1" presStyleCnt="6"/>
      <dgm:spPr/>
    </dgm:pt>
    <dgm:pt modelId="{89773F7E-3AF3-4F03-BA64-299FB7087B37}" type="pres">
      <dgm:prSet presAssocID="{5EED58C6-1FBE-4EF9-BDB8-20045565C01A}" presName="node" presStyleLbl="node1" presStyleIdx="2" presStyleCnt="6">
        <dgm:presLayoutVars>
          <dgm:bulletEnabled val="1"/>
        </dgm:presLayoutVars>
      </dgm:prSet>
      <dgm:spPr/>
    </dgm:pt>
    <dgm:pt modelId="{E57B29C5-B1C6-4168-9F72-D2638CCEB4E6}" type="pres">
      <dgm:prSet presAssocID="{C36EF513-40BF-4D23-88F4-B957524D14B7}" presName="sibTrans" presStyleLbl="sibTrans2D1" presStyleIdx="2" presStyleCnt="6"/>
      <dgm:spPr/>
    </dgm:pt>
    <dgm:pt modelId="{5BA6D0A0-413C-4AE7-B418-0821E07AF879}" type="pres">
      <dgm:prSet presAssocID="{C36EF513-40BF-4D23-88F4-B957524D14B7}" presName="connectorText" presStyleLbl="sibTrans2D1" presStyleIdx="2" presStyleCnt="6"/>
      <dgm:spPr/>
    </dgm:pt>
    <dgm:pt modelId="{820F08DC-B68C-4938-9E41-616DE1122570}" type="pres">
      <dgm:prSet presAssocID="{68B174B6-A788-48CF-9877-EBCAA5642E7B}" presName="node" presStyleLbl="node1" presStyleIdx="3" presStyleCnt="6">
        <dgm:presLayoutVars>
          <dgm:bulletEnabled val="1"/>
        </dgm:presLayoutVars>
      </dgm:prSet>
      <dgm:spPr/>
    </dgm:pt>
    <dgm:pt modelId="{DB017871-9F69-4806-ACF5-E741047FE41F}" type="pres">
      <dgm:prSet presAssocID="{6C3A7C2B-C835-4B22-9719-32ED0AF3586C}" presName="sibTrans" presStyleLbl="sibTrans2D1" presStyleIdx="3" presStyleCnt="6"/>
      <dgm:spPr/>
    </dgm:pt>
    <dgm:pt modelId="{A7F339A3-8CA7-47E9-8C7C-706FCA8FF6A3}" type="pres">
      <dgm:prSet presAssocID="{6C3A7C2B-C835-4B22-9719-32ED0AF3586C}" presName="connectorText" presStyleLbl="sibTrans2D1" presStyleIdx="3" presStyleCnt="6"/>
      <dgm:spPr/>
    </dgm:pt>
    <dgm:pt modelId="{0B7E5D9C-0834-4DB2-8393-F7446B86807A}" type="pres">
      <dgm:prSet presAssocID="{F8AA1358-0D9B-4514-BCC9-C5C6C1F3247C}" presName="node" presStyleLbl="node1" presStyleIdx="4" presStyleCnt="6">
        <dgm:presLayoutVars>
          <dgm:bulletEnabled val="1"/>
        </dgm:presLayoutVars>
      </dgm:prSet>
      <dgm:spPr/>
    </dgm:pt>
    <dgm:pt modelId="{914D8154-E822-464C-B777-A72A4F5424C8}" type="pres">
      <dgm:prSet presAssocID="{B412DC95-7741-4FD8-8236-A8FFC6DD8DF8}" presName="sibTrans" presStyleLbl="sibTrans2D1" presStyleIdx="4" presStyleCnt="6"/>
      <dgm:spPr/>
    </dgm:pt>
    <dgm:pt modelId="{BCA8C632-396B-4E4E-9E14-8CC3BCEB2A79}" type="pres">
      <dgm:prSet presAssocID="{B412DC95-7741-4FD8-8236-A8FFC6DD8DF8}" presName="connectorText" presStyleLbl="sibTrans2D1" presStyleIdx="4" presStyleCnt="6"/>
      <dgm:spPr/>
    </dgm:pt>
    <dgm:pt modelId="{26BDAE88-2373-4DD5-B23C-8622086F86A2}" type="pres">
      <dgm:prSet presAssocID="{2E6EEA73-4517-4DA5-B253-6BBFC4355C43}" presName="node" presStyleLbl="node1" presStyleIdx="5" presStyleCnt="6">
        <dgm:presLayoutVars>
          <dgm:bulletEnabled val="1"/>
        </dgm:presLayoutVars>
      </dgm:prSet>
      <dgm:spPr/>
    </dgm:pt>
    <dgm:pt modelId="{583C84A0-6784-4613-A073-483F7C6B894F}" type="pres">
      <dgm:prSet presAssocID="{A6861AA4-9CE6-446B-9297-C7E9BCBF4FE7}" presName="sibTrans" presStyleLbl="sibTrans2D1" presStyleIdx="5" presStyleCnt="6"/>
      <dgm:spPr/>
    </dgm:pt>
    <dgm:pt modelId="{6751A3C2-ED95-42EB-8BF3-2EAECDC80F21}" type="pres">
      <dgm:prSet presAssocID="{A6861AA4-9CE6-446B-9297-C7E9BCBF4FE7}" presName="connectorText" presStyleLbl="sibTrans2D1" presStyleIdx="5" presStyleCnt="6"/>
      <dgm:spPr/>
    </dgm:pt>
  </dgm:ptLst>
  <dgm:cxnLst>
    <dgm:cxn modelId="{1524A000-889C-4BA2-8741-ABA1766519A2}" type="presOf" srcId="{60D88286-DF50-425A-9AE8-3500747C57BA}" destId="{7F18C321-BC30-4B69-878E-39DD7BB9A258}" srcOrd="0" destOrd="0" presId="urn:microsoft.com/office/officeart/2005/8/layout/cycle2"/>
    <dgm:cxn modelId="{6FFC7803-7206-4D27-9CA0-B521886E8CC4}" srcId="{A84F5088-7E56-4382-B2C8-BC6605CD80EE}" destId="{5EED58C6-1FBE-4EF9-BDB8-20045565C01A}" srcOrd="2" destOrd="0" parTransId="{BFB65E7E-F619-46A0-BB68-6C83C833BD92}" sibTransId="{C36EF513-40BF-4D23-88F4-B957524D14B7}"/>
    <dgm:cxn modelId="{6AA64618-F381-4698-B49D-CE8071DA6499}" srcId="{A84F5088-7E56-4382-B2C8-BC6605CD80EE}" destId="{2E6EEA73-4517-4DA5-B253-6BBFC4355C43}" srcOrd="5" destOrd="0" parTransId="{444D2077-EB4A-4249-A544-7C2CCC125D10}" sibTransId="{A6861AA4-9CE6-446B-9297-C7E9BCBF4FE7}"/>
    <dgm:cxn modelId="{4F07652B-18C0-4E8A-B28B-414D8DFA793F}" type="presOf" srcId="{B412DC95-7741-4FD8-8236-A8FFC6DD8DF8}" destId="{914D8154-E822-464C-B777-A72A4F5424C8}" srcOrd="0" destOrd="0" presId="urn:microsoft.com/office/officeart/2005/8/layout/cycle2"/>
    <dgm:cxn modelId="{2B38522D-086D-4245-A18D-D2C32563AF2F}" type="presOf" srcId="{17F88246-92DE-4684-AD69-2232E44EC6E1}" destId="{1DFDFF2A-2BCC-4436-A769-3E6C9F3D0FCD}" srcOrd="1" destOrd="0" presId="urn:microsoft.com/office/officeart/2005/8/layout/cycle2"/>
    <dgm:cxn modelId="{5551D25C-66AE-4447-A7A2-B866D72774ED}" type="presOf" srcId="{C36EF513-40BF-4D23-88F4-B957524D14B7}" destId="{5BA6D0A0-413C-4AE7-B418-0821E07AF879}" srcOrd="1" destOrd="0" presId="urn:microsoft.com/office/officeart/2005/8/layout/cycle2"/>
    <dgm:cxn modelId="{DF50405F-CF39-4DC3-8990-6F91FAFC973B}" type="presOf" srcId="{A6861AA4-9CE6-446B-9297-C7E9BCBF4FE7}" destId="{6751A3C2-ED95-42EB-8BF3-2EAECDC80F21}" srcOrd="1" destOrd="0" presId="urn:microsoft.com/office/officeart/2005/8/layout/cycle2"/>
    <dgm:cxn modelId="{B6DA5660-70B6-4D37-BADF-B7565C880A6B}" type="presOf" srcId="{012B5C83-7420-4427-9283-A5FADDFB9F7D}" destId="{DA8E156C-6CFE-447C-962E-E623B0A4668A}" srcOrd="0" destOrd="0" presId="urn:microsoft.com/office/officeart/2005/8/layout/cycle2"/>
    <dgm:cxn modelId="{63CC8764-B176-4D5D-BDE6-E8EA5AAF6E9C}" srcId="{A84F5088-7E56-4382-B2C8-BC6605CD80EE}" destId="{4F4F7346-9078-4843-A731-644159C7B914}" srcOrd="1" destOrd="0" parTransId="{0EC53F6E-AF5F-4E75-A23F-1A92F194839F}" sibTransId="{012B5C83-7420-4427-9283-A5FADDFB9F7D}"/>
    <dgm:cxn modelId="{09F3FE64-F9C4-4A39-B86A-E403D1FE65E4}" type="presOf" srcId="{17F88246-92DE-4684-AD69-2232E44EC6E1}" destId="{C43B3D59-76A0-49D0-970F-DA939277449E}" srcOrd="0" destOrd="0" presId="urn:microsoft.com/office/officeart/2005/8/layout/cycle2"/>
    <dgm:cxn modelId="{CB18F065-A317-495C-9E45-14489DB8AA71}" srcId="{A84F5088-7E56-4382-B2C8-BC6605CD80EE}" destId="{60D88286-DF50-425A-9AE8-3500747C57BA}" srcOrd="0" destOrd="0" parTransId="{31C001D3-3D38-4B78-A39D-36D026EB6743}" sibTransId="{17F88246-92DE-4684-AD69-2232E44EC6E1}"/>
    <dgm:cxn modelId="{AC903B6A-CB10-4AF1-BBA7-DF834B732774}" type="presOf" srcId="{C36EF513-40BF-4D23-88F4-B957524D14B7}" destId="{E57B29C5-B1C6-4168-9F72-D2638CCEB4E6}" srcOrd="0" destOrd="0" presId="urn:microsoft.com/office/officeart/2005/8/layout/cycle2"/>
    <dgm:cxn modelId="{7B0D1F7C-A3DA-49D0-8E98-801B4FBDE61D}" type="presOf" srcId="{012B5C83-7420-4427-9283-A5FADDFB9F7D}" destId="{D8430D7D-5BFE-4BAE-BCA7-16E44630A9F3}" srcOrd="1" destOrd="0" presId="urn:microsoft.com/office/officeart/2005/8/layout/cycle2"/>
    <dgm:cxn modelId="{5F777581-3CF9-4E85-82C3-E085F53E6E83}" type="presOf" srcId="{B412DC95-7741-4FD8-8236-A8FFC6DD8DF8}" destId="{BCA8C632-396B-4E4E-9E14-8CC3BCEB2A79}" srcOrd="1" destOrd="0" presId="urn:microsoft.com/office/officeart/2005/8/layout/cycle2"/>
    <dgm:cxn modelId="{3529BD81-E6FE-4E3C-BCB2-F1A2F8758297}" type="presOf" srcId="{A84F5088-7E56-4382-B2C8-BC6605CD80EE}" destId="{9255A295-FDCA-4233-B8F6-62D0D720A506}" srcOrd="0" destOrd="0" presId="urn:microsoft.com/office/officeart/2005/8/layout/cycle2"/>
    <dgm:cxn modelId="{55724690-AB0E-4E69-8AFD-1517CEB7669D}" type="presOf" srcId="{68B174B6-A788-48CF-9877-EBCAA5642E7B}" destId="{820F08DC-B68C-4938-9E41-616DE1122570}" srcOrd="0" destOrd="0" presId="urn:microsoft.com/office/officeart/2005/8/layout/cycle2"/>
    <dgm:cxn modelId="{7994D99A-7780-4B5A-8E13-336128AB90EA}" type="presOf" srcId="{A6861AA4-9CE6-446B-9297-C7E9BCBF4FE7}" destId="{583C84A0-6784-4613-A073-483F7C6B894F}" srcOrd="0" destOrd="0" presId="urn:microsoft.com/office/officeart/2005/8/layout/cycle2"/>
    <dgm:cxn modelId="{4AB7E29C-4C1E-4D88-BE65-0DF51DEE4D49}" type="presOf" srcId="{5EED58C6-1FBE-4EF9-BDB8-20045565C01A}" destId="{89773F7E-3AF3-4F03-BA64-299FB7087B37}" srcOrd="0" destOrd="0" presId="urn:microsoft.com/office/officeart/2005/8/layout/cycle2"/>
    <dgm:cxn modelId="{515160A5-2120-4A75-B089-CBAB19DE64EF}" type="presOf" srcId="{2E6EEA73-4517-4DA5-B253-6BBFC4355C43}" destId="{26BDAE88-2373-4DD5-B23C-8622086F86A2}" srcOrd="0" destOrd="0" presId="urn:microsoft.com/office/officeart/2005/8/layout/cycle2"/>
    <dgm:cxn modelId="{AE6ECAAB-0775-4609-8243-2C943F709B92}" type="presOf" srcId="{4F4F7346-9078-4843-A731-644159C7B914}" destId="{68960543-C8AC-404B-AD80-65B6FC4856D7}" srcOrd="0" destOrd="0" presId="urn:microsoft.com/office/officeart/2005/8/layout/cycle2"/>
    <dgm:cxn modelId="{A1323AB2-485B-491B-8133-6EBADA8B85A2}" srcId="{A84F5088-7E56-4382-B2C8-BC6605CD80EE}" destId="{68B174B6-A788-48CF-9877-EBCAA5642E7B}" srcOrd="3" destOrd="0" parTransId="{F3ADC082-8123-45CF-B944-5B60219D1622}" sibTransId="{6C3A7C2B-C835-4B22-9719-32ED0AF3586C}"/>
    <dgm:cxn modelId="{5A7F89BD-6405-41C4-9A30-4F17CA00954D}" srcId="{A84F5088-7E56-4382-B2C8-BC6605CD80EE}" destId="{F8AA1358-0D9B-4514-BCC9-C5C6C1F3247C}" srcOrd="4" destOrd="0" parTransId="{1FC9B91A-C0AD-4443-85E9-3FF35D36D837}" sibTransId="{B412DC95-7741-4FD8-8236-A8FFC6DD8DF8}"/>
    <dgm:cxn modelId="{37FF56D1-1505-44EC-AF67-88BDEE2A1503}" type="presOf" srcId="{F8AA1358-0D9B-4514-BCC9-C5C6C1F3247C}" destId="{0B7E5D9C-0834-4DB2-8393-F7446B86807A}" srcOrd="0" destOrd="0" presId="urn:microsoft.com/office/officeart/2005/8/layout/cycle2"/>
    <dgm:cxn modelId="{30E41BE0-827B-437B-86A7-129E64384527}" type="presOf" srcId="{6C3A7C2B-C835-4B22-9719-32ED0AF3586C}" destId="{A7F339A3-8CA7-47E9-8C7C-706FCA8FF6A3}" srcOrd="1" destOrd="0" presId="urn:microsoft.com/office/officeart/2005/8/layout/cycle2"/>
    <dgm:cxn modelId="{AE2A78FE-7696-42A7-84DA-4367DB81FFE8}" type="presOf" srcId="{6C3A7C2B-C835-4B22-9719-32ED0AF3586C}" destId="{DB017871-9F69-4806-ACF5-E741047FE41F}" srcOrd="0" destOrd="0" presId="urn:microsoft.com/office/officeart/2005/8/layout/cycle2"/>
    <dgm:cxn modelId="{3F228C9C-4774-4A6F-859A-46065E741327}" type="presParOf" srcId="{9255A295-FDCA-4233-B8F6-62D0D720A506}" destId="{7F18C321-BC30-4B69-878E-39DD7BB9A258}" srcOrd="0" destOrd="0" presId="urn:microsoft.com/office/officeart/2005/8/layout/cycle2"/>
    <dgm:cxn modelId="{AD99E5F3-A1AD-4A54-93D3-CC5960D5224E}" type="presParOf" srcId="{9255A295-FDCA-4233-B8F6-62D0D720A506}" destId="{C43B3D59-76A0-49D0-970F-DA939277449E}" srcOrd="1" destOrd="0" presId="urn:microsoft.com/office/officeart/2005/8/layout/cycle2"/>
    <dgm:cxn modelId="{B12F25D2-B729-405D-A5E8-83FD3AD2EE9E}" type="presParOf" srcId="{C43B3D59-76A0-49D0-970F-DA939277449E}" destId="{1DFDFF2A-2BCC-4436-A769-3E6C9F3D0FCD}" srcOrd="0" destOrd="0" presId="urn:microsoft.com/office/officeart/2005/8/layout/cycle2"/>
    <dgm:cxn modelId="{4E2EEF34-06E3-4B32-A693-9BA795C4BB6C}" type="presParOf" srcId="{9255A295-FDCA-4233-B8F6-62D0D720A506}" destId="{68960543-C8AC-404B-AD80-65B6FC4856D7}" srcOrd="2" destOrd="0" presId="urn:microsoft.com/office/officeart/2005/8/layout/cycle2"/>
    <dgm:cxn modelId="{1A78688C-B909-4381-B214-E99C800E93A6}" type="presParOf" srcId="{9255A295-FDCA-4233-B8F6-62D0D720A506}" destId="{DA8E156C-6CFE-447C-962E-E623B0A4668A}" srcOrd="3" destOrd="0" presId="urn:microsoft.com/office/officeart/2005/8/layout/cycle2"/>
    <dgm:cxn modelId="{A7E72633-CFD1-48AF-B204-154F22F94C68}" type="presParOf" srcId="{DA8E156C-6CFE-447C-962E-E623B0A4668A}" destId="{D8430D7D-5BFE-4BAE-BCA7-16E44630A9F3}" srcOrd="0" destOrd="0" presId="urn:microsoft.com/office/officeart/2005/8/layout/cycle2"/>
    <dgm:cxn modelId="{4FE95167-F7DE-4085-9963-EE5FDE6115C7}" type="presParOf" srcId="{9255A295-FDCA-4233-B8F6-62D0D720A506}" destId="{89773F7E-3AF3-4F03-BA64-299FB7087B37}" srcOrd="4" destOrd="0" presId="urn:microsoft.com/office/officeart/2005/8/layout/cycle2"/>
    <dgm:cxn modelId="{DD63B0B4-3F1A-44D3-8BAF-4F0546875F4C}" type="presParOf" srcId="{9255A295-FDCA-4233-B8F6-62D0D720A506}" destId="{E57B29C5-B1C6-4168-9F72-D2638CCEB4E6}" srcOrd="5" destOrd="0" presId="urn:microsoft.com/office/officeart/2005/8/layout/cycle2"/>
    <dgm:cxn modelId="{346DE1C7-D90F-439C-9F69-6F5A8A999D76}" type="presParOf" srcId="{E57B29C5-B1C6-4168-9F72-D2638CCEB4E6}" destId="{5BA6D0A0-413C-4AE7-B418-0821E07AF879}" srcOrd="0" destOrd="0" presId="urn:microsoft.com/office/officeart/2005/8/layout/cycle2"/>
    <dgm:cxn modelId="{66B8BFE4-38F7-4FC0-B055-68708B446ADD}" type="presParOf" srcId="{9255A295-FDCA-4233-B8F6-62D0D720A506}" destId="{820F08DC-B68C-4938-9E41-616DE1122570}" srcOrd="6" destOrd="0" presId="urn:microsoft.com/office/officeart/2005/8/layout/cycle2"/>
    <dgm:cxn modelId="{76CA3132-F942-4785-A052-C28846DB9B13}" type="presParOf" srcId="{9255A295-FDCA-4233-B8F6-62D0D720A506}" destId="{DB017871-9F69-4806-ACF5-E741047FE41F}" srcOrd="7" destOrd="0" presId="urn:microsoft.com/office/officeart/2005/8/layout/cycle2"/>
    <dgm:cxn modelId="{95886460-FFD9-4AD1-B7A0-30671005F6FF}" type="presParOf" srcId="{DB017871-9F69-4806-ACF5-E741047FE41F}" destId="{A7F339A3-8CA7-47E9-8C7C-706FCA8FF6A3}" srcOrd="0" destOrd="0" presId="urn:microsoft.com/office/officeart/2005/8/layout/cycle2"/>
    <dgm:cxn modelId="{8C195376-BF71-4D08-94E1-C6C7131ED7B1}" type="presParOf" srcId="{9255A295-FDCA-4233-B8F6-62D0D720A506}" destId="{0B7E5D9C-0834-4DB2-8393-F7446B86807A}" srcOrd="8" destOrd="0" presId="urn:microsoft.com/office/officeart/2005/8/layout/cycle2"/>
    <dgm:cxn modelId="{FD9E25A0-02E8-46EB-8ED9-E551ED52B847}" type="presParOf" srcId="{9255A295-FDCA-4233-B8F6-62D0D720A506}" destId="{914D8154-E822-464C-B777-A72A4F5424C8}" srcOrd="9" destOrd="0" presId="urn:microsoft.com/office/officeart/2005/8/layout/cycle2"/>
    <dgm:cxn modelId="{A3E9FEE7-AF28-4152-B4D3-4AFEC34277D1}" type="presParOf" srcId="{914D8154-E822-464C-B777-A72A4F5424C8}" destId="{BCA8C632-396B-4E4E-9E14-8CC3BCEB2A79}" srcOrd="0" destOrd="0" presId="urn:microsoft.com/office/officeart/2005/8/layout/cycle2"/>
    <dgm:cxn modelId="{194F4861-ED89-4409-8F60-43CA6867459D}" type="presParOf" srcId="{9255A295-FDCA-4233-B8F6-62D0D720A506}" destId="{26BDAE88-2373-4DD5-B23C-8622086F86A2}" srcOrd="10" destOrd="0" presId="urn:microsoft.com/office/officeart/2005/8/layout/cycle2"/>
    <dgm:cxn modelId="{C16BE941-DDF4-4258-BAC7-60C72B04F6B7}" type="presParOf" srcId="{9255A295-FDCA-4233-B8F6-62D0D720A506}" destId="{583C84A0-6784-4613-A073-483F7C6B894F}" srcOrd="11" destOrd="0" presId="urn:microsoft.com/office/officeart/2005/8/layout/cycle2"/>
    <dgm:cxn modelId="{2C1822D9-91EB-4D2D-A1D9-765FC539A23B}" type="presParOf" srcId="{583C84A0-6784-4613-A073-483F7C6B894F}" destId="{6751A3C2-ED95-42EB-8BF3-2EAECDC80F2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43FC20-A78C-4B82-AA3E-811836E1AB51}"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en-IN"/>
        </a:p>
      </dgm:t>
    </dgm:pt>
    <dgm:pt modelId="{DF51E651-8D4B-4136-B899-072373E6EF6E}">
      <dgm:prSet phldrT="[Text]"/>
      <dgm:spPr/>
      <dgm:t>
        <a:bodyPr/>
        <a:lstStyle/>
        <a:p>
          <a:r>
            <a:rPr lang="en-IN" dirty="0"/>
            <a:t>Brand Awareness</a:t>
          </a:r>
        </a:p>
      </dgm:t>
    </dgm:pt>
    <dgm:pt modelId="{EAFED23B-87D1-42B3-AD76-B5C3D8AB19DC}" type="parTrans" cxnId="{576CC18F-3083-4767-A05A-817E92F4F8A3}">
      <dgm:prSet/>
      <dgm:spPr/>
      <dgm:t>
        <a:bodyPr/>
        <a:lstStyle/>
        <a:p>
          <a:endParaRPr lang="en-IN"/>
        </a:p>
      </dgm:t>
    </dgm:pt>
    <dgm:pt modelId="{19CDC65B-1E7F-48CE-BC5D-8EE23671950C}" type="sibTrans" cxnId="{576CC18F-3083-4767-A05A-817E92F4F8A3}">
      <dgm:prSet/>
      <dgm:spPr/>
      <dgm:t>
        <a:bodyPr/>
        <a:lstStyle/>
        <a:p>
          <a:endParaRPr lang="en-IN"/>
        </a:p>
      </dgm:t>
    </dgm:pt>
    <dgm:pt modelId="{DDD85BB5-6375-4974-951B-4E6E3C6FE440}">
      <dgm:prSet phldrT="[Text]"/>
      <dgm:spPr/>
      <dgm:t>
        <a:bodyPr/>
        <a:lstStyle/>
        <a:p>
          <a:r>
            <a:rPr lang="en-IN" dirty="0"/>
            <a:t>Brand Loyalty</a:t>
          </a:r>
        </a:p>
      </dgm:t>
    </dgm:pt>
    <dgm:pt modelId="{F35887D0-00FE-4E2E-814B-7FDFC8507F02}" type="parTrans" cxnId="{6D54E1E8-9381-4FD1-9995-8522F1FA595E}">
      <dgm:prSet/>
      <dgm:spPr/>
      <dgm:t>
        <a:bodyPr/>
        <a:lstStyle/>
        <a:p>
          <a:endParaRPr lang="en-IN"/>
        </a:p>
      </dgm:t>
    </dgm:pt>
    <dgm:pt modelId="{56EC5358-47BF-4DF9-9342-126261BAB935}" type="sibTrans" cxnId="{6D54E1E8-9381-4FD1-9995-8522F1FA595E}">
      <dgm:prSet/>
      <dgm:spPr/>
      <dgm:t>
        <a:bodyPr/>
        <a:lstStyle/>
        <a:p>
          <a:endParaRPr lang="en-IN"/>
        </a:p>
      </dgm:t>
    </dgm:pt>
    <dgm:pt modelId="{23102847-6EE2-4CAA-95B5-987FC3488DBE}">
      <dgm:prSet phldrT="[Text]"/>
      <dgm:spPr/>
      <dgm:t>
        <a:bodyPr/>
        <a:lstStyle/>
        <a:p>
          <a:r>
            <a:rPr lang="en-IN" dirty="0"/>
            <a:t>Brand Association</a:t>
          </a:r>
        </a:p>
      </dgm:t>
    </dgm:pt>
    <dgm:pt modelId="{E725A3F7-2E37-4198-B203-B78017447B4A}" type="parTrans" cxnId="{DD8B9598-2CBE-4FCD-A6F4-E6B99305DAE6}">
      <dgm:prSet/>
      <dgm:spPr/>
      <dgm:t>
        <a:bodyPr/>
        <a:lstStyle/>
        <a:p>
          <a:endParaRPr lang="en-IN"/>
        </a:p>
      </dgm:t>
    </dgm:pt>
    <dgm:pt modelId="{4CFE2AF9-A13D-41BC-9847-65D4CD4EDDE8}" type="sibTrans" cxnId="{DD8B9598-2CBE-4FCD-A6F4-E6B99305DAE6}">
      <dgm:prSet/>
      <dgm:spPr/>
      <dgm:t>
        <a:bodyPr/>
        <a:lstStyle/>
        <a:p>
          <a:endParaRPr lang="en-IN"/>
        </a:p>
      </dgm:t>
    </dgm:pt>
    <dgm:pt modelId="{4FB5F1F7-F44D-44C0-965A-2741E1FE9FC4}">
      <dgm:prSet phldrT="[Text]"/>
      <dgm:spPr/>
      <dgm:t>
        <a:bodyPr/>
        <a:lstStyle/>
        <a:p>
          <a:r>
            <a:rPr lang="en-IN" dirty="0"/>
            <a:t>Brand Equity</a:t>
          </a:r>
        </a:p>
      </dgm:t>
    </dgm:pt>
    <dgm:pt modelId="{DD697C9E-89F2-40EC-B8D1-B52F58E2236B}" type="parTrans" cxnId="{3434E429-87A0-4CB6-927C-A269273B454A}">
      <dgm:prSet/>
      <dgm:spPr/>
      <dgm:t>
        <a:bodyPr/>
        <a:lstStyle/>
        <a:p>
          <a:endParaRPr lang="en-IN"/>
        </a:p>
      </dgm:t>
    </dgm:pt>
    <dgm:pt modelId="{2B4B1ACA-C92C-4273-B8C7-B01EDDC31E1D}" type="sibTrans" cxnId="{3434E429-87A0-4CB6-927C-A269273B454A}">
      <dgm:prSet/>
      <dgm:spPr/>
      <dgm:t>
        <a:bodyPr/>
        <a:lstStyle/>
        <a:p>
          <a:endParaRPr lang="en-IN"/>
        </a:p>
      </dgm:t>
    </dgm:pt>
    <dgm:pt modelId="{21B237A1-B529-4FB6-8B7C-9C7E4FB5401F}">
      <dgm:prSet phldrT="[Text]"/>
      <dgm:spPr/>
      <dgm:t>
        <a:bodyPr/>
        <a:lstStyle/>
        <a:p>
          <a:r>
            <a:rPr lang="en-IN" dirty="0"/>
            <a:t>Brand Extension</a:t>
          </a:r>
        </a:p>
      </dgm:t>
    </dgm:pt>
    <dgm:pt modelId="{A589A679-306E-4E82-92A8-FBCB6697F3EE}" type="parTrans" cxnId="{689B9AE7-B178-4D8E-88B1-6DB238862C80}">
      <dgm:prSet/>
      <dgm:spPr/>
      <dgm:t>
        <a:bodyPr/>
        <a:lstStyle/>
        <a:p>
          <a:endParaRPr lang="en-IN"/>
        </a:p>
      </dgm:t>
    </dgm:pt>
    <dgm:pt modelId="{A2806295-37F8-471A-A837-CDA89EC28D7D}" type="sibTrans" cxnId="{689B9AE7-B178-4D8E-88B1-6DB238862C80}">
      <dgm:prSet/>
      <dgm:spPr/>
      <dgm:t>
        <a:bodyPr/>
        <a:lstStyle/>
        <a:p>
          <a:endParaRPr lang="en-IN"/>
        </a:p>
      </dgm:t>
    </dgm:pt>
    <dgm:pt modelId="{319D7C8A-CE6B-4F97-A7F3-560171A67973}">
      <dgm:prSet phldrT="[Text]"/>
      <dgm:spPr/>
      <dgm:t>
        <a:bodyPr/>
        <a:lstStyle/>
        <a:p>
          <a:r>
            <a:rPr lang="en-IN" dirty="0"/>
            <a:t>Co-Branding</a:t>
          </a:r>
        </a:p>
      </dgm:t>
    </dgm:pt>
    <dgm:pt modelId="{4672C548-10D4-44DA-A558-BB3B55EB81B2}" type="parTrans" cxnId="{6D3D3200-CE6C-485A-BBF7-EFE4BAA890B5}">
      <dgm:prSet/>
      <dgm:spPr/>
      <dgm:t>
        <a:bodyPr/>
        <a:lstStyle/>
        <a:p>
          <a:endParaRPr lang="en-IN"/>
        </a:p>
      </dgm:t>
    </dgm:pt>
    <dgm:pt modelId="{77A2BC22-9002-424F-986A-6A00720E5DF2}" type="sibTrans" cxnId="{6D3D3200-CE6C-485A-BBF7-EFE4BAA890B5}">
      <dgm:prSet/>
      <dgm:spPr/>
      <dgm:t>
        <a:bodyPr/>
        <a:lstStyle/>
        <a:p>
          <a:endParaRPr lang="en-IN"/>
        </a:p>
      </dgm:t>
    </dgm:pt>
    <dgm:pt modelId="{318C8E29-3E11-41C2-AEE0-6E76A2E1A716}">
      <dgm:prSet phldrT="[Text]"/>
      <dgm:spPr/>
      <dgm:t>
        <a:bodyPr/>
        <a:lstStyle/>
        <a:p>
          <a:r>
            <a:rPr lang="en-IN" dirty="0"/>
            <a:t>Sonic Branding</a:t>
          </a:r>
        </a:p>
      </dgm:t>
    </dgm:pt>
    <dgm:pt modelId="{EB1D8502-E2D7-4703-8A00-34B2EAA13017}" type="parTrans" cxnId="{DB5A6939-0A93-488F-B62C-09C8F5D65ADF}">
      <dgm:prSet/>
      <dgm:spPr/>
      <dgm:t>
        <a:bodyPr/>
        <a:lstStyle/>
        <a:p>
          <a:endParaRPr lang="en-IN"/>
        </a:p>
      </dgm:t>
    </dgm:pt>
    <dgm:pt modelId="{C1F59CF7-1650-4887-A627-D7410498E294}" type="sibTrans" cxnId="{DB5A6939-0A93-488F-B62C-09C8F5D65ADF}">
      <dgm:prSet/>
      <dgm:spPr/>
      <dgm:t>
        <a:bodyPr/>
        <a:lstStyle/>
        <a:p>
          <a:endParaRPr lang="en-IN"/>
        </a:p>
      </dgm:t>
    </dgm:pt>
    <dgm:pt modelId="{C8E39450-B27A-4C77-BDCB-2F90244B7097}" type="pres">
      <dgm:prSet presAssocID="{C643FC20-A78C-4B82-AA3E-811836E1AB51}" presName="cycle" presStyleCnt="0">
        <dgm:presLayoutVars>
          <dgm:dir/>
          <dgm:resizeHandles val="exact"/>
        </dgm:presLayoutVars>
      </dgm:prSet>
      <dgm:spPr/>
    </dgm:pt>
    <dgm:pt modelId="{B34215CA-8FA1-4863-9E05-3B65E8DFEAD0}" type="pres">
      <dgm:prSet presAssocID="{DF51E651-8D4B-4136-B899-072373E6EF6E}" presName="node" presStyleLbl="node1" presStyleIdx="0" presStyleCnt="7">
        <dgm:presLayoutVars>
          <dgm:bulletEnabled val="1"/>
        </dgm:presLayoutVars>
      </dgm:prSet>
      <dgm:spPr/>
    </dgm:pt>
    <dgm:pt modelId="{1978FB8B-2FEB-4C7C-BA02-07179A07924B}" type="pres">
      <dgm:prSet presAssocID="{19CDC65B-1E7F-48CE-BC5D-8EE23671950C}" presName="sibTrans" presStyleLbl="sibTrans2D1" presStyleIdx="0" presStyleCnt="7"/>
      <dgm:spPr/>
    </dgm:pt>
    <dgm:pt modelId="{8159098A-5B39-4B41-8490-6F42496C2B3B}" type="pres">
      <dgm:prSet presAssocID="{19CDC65B-1E7F-48CE-BC5D-8EE23671950C}" presName="connectorText" presStyleLbl="sibTrans2D1" presStyleIdx="0" presStyleCnt="7"/>
      <dgm:spPr/>
    </dgm:pt>
    <dgm:pt modelId="{76261853-2DC7-4F25-99AF-77D185E499AB}" type="pres">
      <dgm:prSet presAssocID="{DDD85BB5-6375-4974-951B-4E6E3C6FE440}" presName="node" presStyleLbl="node1" presStyleIdx="1" presStyleCnt="7">
        <dgm:presLayoutVars>
          <dgm:bulletEnabled val="1"/>
        </dgm:presLayoutVars>
      </dgm:prSet>
      <dgm:spPr/>
    </dgm:pt>
    <dgm:pt modelId="{CD413562-CDED-4B1D-B183-E9E174462876}" type="pres">
      <dgm:prSet presAssocID="{56EC5358-47BF-4DF9-9342-126261BAB935}" presName="sibTrans" presStyleLbl="sibTrans2D1" presStyleIdx="1" presStyleCnt="7"/>
      <dgm:spPr/>
    </dgm:pt>
    <dgm:pt modelId="{9F022FA4-CE04-44EB-8A07-29564DDC6562}" type="pres">
      <dgm:prSet presAssocID="{56EC5358-47BF-4DF9-9342-126261BAB935}" presName="connectorText" presStyleLbl="sibTrans2D1" presStyleIdx="1" presStyleCnt="7"/>
      <dgm:spPr/>
    </dgm:pt>
    <dgm:pt modelId="{6EB997D9-8D9F-4E20-BBD2-AFCD7D204C99}" type="pres">
      <dgm:prSet presAssocID="{23102847-6EE2-4CAA-95B5-987FC3488DBE}" presName="node" presStyleLbl="node1" presStyleIdx="2" presStyleCnt="7">
        <dgm:presLayoutVars>
          <dgm:bulletEnabled val="1"/>
        </dgm:presLayoutVars>
      </dgm:prSet>
      <dgm:spPr/>
    </dgm:pt>
    <dgm:pt modelId="{A1190E48-B206-4922-B51E-51D4907A2F2D}" type="pres">
      <dgm:prSet presAssocID="{4CFE2AF9-A13D-41BC-9847-65D4CD4EDDE8}" presName="sibTrans" presStyleLbl="sibTrans2D1" presStyleIdx="2" presStyleCnt="7"/>
      <dgm:spPr/>
    </dgm:pt>
    <dgm:pt modelId="{CC790B34-77C5-452E-A16D-89830E355F71}" type="pres">
      <dgm:prSet presAssocID="{4CFE2AF9-A13D-41BC-9847-65D4CD4EDDE8}" presName="connectorText" presStyleLbl="sibTrans2D1" presStyleIdx="2" presStyleCnt="7"/>
      <dgm:spPr/>
    </dgm:pt>
    <dgm:pt modelId="{289520D7-278C-41AE-AF44-B0255FD1EF1E}" type="pres">
      <dgm:prSet presAssocID="{4FB5F1F7-F44D-44C0-965A-2741E1FE9FC4}" presName="node" presStyleLbl="node1" presStyleIdx="3" presStyleCnt="7">
        <dgm:presLayoutVars>
          <dgm:bulletEnabled val="1"/>
        </dgm:presLayoutVars>
      </dgm:prSet>
      <dgm:spPr/>
    </dgm:pt>
    <dgm:pt modelId="{EA119C3B-5567-41A7-90A0-D00807F830EF}" type="pres">
      <dgm:prSet presAssocID="{2B4B1ACA-C92C-4273-B8C7-B01EDDC31E1D}" presName="sibTrans" presStyleLbl="sibTrans2D1" presStyleIdx="3" presStyleCnt="7"/>
      <dgm:spPr/>
    </dgm:pt>
    <dgm:pt modelId="{1ADCE717-BBBA-4FA2-94A3-9F2F99F3313C}" type="pres">
      <dgm:prSet presAssocID="{2B4B1ACA-C92C-4273-B8C7-B01EDDC31E1D}" presName="connectorText" presStyleLbl="sibTrans2D1" presStyleIdx="3" presStyleCnt="7"/>
      <dgm:spPr/>
    </dgm:pt>
    <dgm:pt modelId="{47F4CA56-A422-4FF2-89D3-1813AD5990B7}" type="pres">
      <dgm:prSet presAssocID="{21B237A1-B529-4FB6-8B7C-9C7E4FB5401F}" presName="node" presStyleLbl="node1" presStyleIdx="4" presStyleCnt="7">
        <dgm:presLayoutVars>
          <dgm:bulletEnabled val="1"/>
        </dgm:presLayoutVars>
      </dgm:prSet>
      <dgm:spPr/>
    </dgm:pt>
    <dgm:pt modelId="{CFE93D92-2377-4CB1-89B0-1BCF520DF4F2}" type="pres">
      <dgm:prSet presAssocID="{A2806295-37F8-471A-A837-CDA89EC28D7D}" presName="sibTrans" presStyleLbl="sibTrans2D1" presStyleIdx="4" presStyleCnt="7"/>
      <dgm:spPr/>
    </dgm:pt>
    <dgm:pt modelId="{B94FC29C-8F66-41EA-9B9D-B1AE67980A1A}" type="pres">
      <dgm:prSet presAssocID="{A2806295-37F8-471A-A837-CDA89EC28D7D}" presName="connectorText" presStyleLbl="sibTrans2D1" presStyleIdx="4" presStyleCnt="7"/>
      <dgm:spPr/>
    </dgm:pt>
    <dgm:pt modelId="{4516F1A8-FF89-4020-9CA3-4F03F28E7C38}" type="pres">
      <dgm:prSet presAssocID="{319D7C8A-CE6B-4F97-A7F3-560171A67973}" presName="node" presStyleLbl="node1" presStyleIdx="5" presStyleCnt="7" custScaleX="114973">
        <dgm:presLayoutVars>
          <dgm:bulletEnabled val="1"/>
        </dgm:presLayoutVars>
      </dgm:prSet>
      <dgm:spPr/>
    </dgm:pt>
    <dgm:pt modelId="{F1C6990F-AC5F-4AD2-B747-074ECA1F2EE7}" type="pres">
      <dgm:prSet presAssocID="{77A2BC22-9002-424F-986A-6A00720E5DF2}" presName="sibTrans" presStyleLbl="sibTrans2D1" presStyleIdx="5" presStyleCnt="7"/>
      <dgm:spPr/>
    </dgm:pt>
    <dgm:pt modelId="{B82E1011-6F48-4C20-B0D6-120DBBF70A93}" type="pres">
      <dgm:prSet presAssocID="{77A2BC22-9002-424F-986A-6A00720E5DF2}" presName="connectorText" presStyleLbl="sibTrans2D1" presStyleIdx="5" presStyleCnt="7"/>
      <dgm:spPr/>
    </dgm:pt>
    <dgm:pt modelId="{C03E9EDA-6319-4CCA-A5D7-CFD1E8FDF030}" type="pres">
      <dgm:prSet presAssocID="{318C8E29-3E11-41C2-AEE0-6E76A2E1A716}" presName="node" presStyleLbl="node1" presStyleIdx="6" presStyleCnt="7">
        <dgm:presLayoutVars>
          <dgm:bulletEnabled val="1"/>
        </dgm:presLayoutVars>
      </dgm:prSet>
      <dgm:spPr/>
    </dgm:pt>
    <dgm:pt modelId="{7D513AB9-43FC-43E0-929D-5ED1B675DB18}" type="pres">
      <dgm:prSet presAssocID="{C1F59CF7-1650-4887-A627-D7410498E294}" presName="sibTrans" presStyleLbl="sibTrans2D1" presStyleIdx="6" presStyleCnt="7"/>
      <dgm:spPr/>
    </dgm:pt>
    <dgm:pt modelId="{21A38F9D-6821-4910-911C-2D2CF7C2B649}" type="pres">
      <dgm:prSet presAssocID="{C1F59CF7-1650-4887-A627-D7410498E294}" presName="connectorText" presStyleLbl="sibTrans2D1" presStyleIdx="6" presStyleCnt="7"/>
      <dgm:spPr/>
    </dgm:pt>
  </dgm:ptLst>
  <dgm:cxnLst>
    <dgm:cxn modelId="{6D3D3200-CE6C-485A-BBF7-EFE4BAA890B5}" srcId="{C643FC20-A78C-4B82-AA3E-811836E1AB51}" destId="{319D7C8A-CE6B-4F97-A7F3-560171A67973}" srcOrd="5" destOrd="0" parTransId="{4672C548-10D4-44DA-A558-BB3B55EB81B2}" sibTransId="{77A2BC22-9002-424F-986A-6A00720E5DF2}"/>
    <dgm:cxn modelId="{9C304805-898F-4511-AC0B-62B21A11D78B}" type="presOf" srcId="{4CFE2AF9-A13D-41BC-9847-65D4CD4EDDE8}" destId="{CC790B34-77C5-452E-A16D-89830E355F71}" srcOrd="1" destOrd="0" presId="urn:microsoft.com/office/officeart/2005/8/layout/cycle2"/>
    <dgm:cxn modelId="{69E9AC1D-A9DD-44AD-A37A-DC0CA50D3321}" type="presOf" srcId="{56EC5358-47BF-4DF9-9342-126261BAB935}" destId="{CD413562-CDED-4B1D-B183-E9E174462876}" srcOrd="0" destOrd="0" presId="urn:microsoft.com/office/officeart/2005/8/layout/cycle2"/>
    <dgm:cxn modelId="{F1B7781F-0355-465C-8991-046A58B62CFD}" type="presOf" srcId="{DDD85BB5-6375-4974-951B-4E6E3C6FE440}" destId="{76261853-2DC7-4F25-99AF-77D185E499AB}" srcOrd="0" destOrd="0" presId="urn:microsoft.com/office/officeart/2005/8/layout/cycle2"/>
    <dgm:cxn modelId="{3434E429-87A0-4CB6-927C-A269273B454A}" srcId="{C643FC20-A78C-4B82-AA3E-811836E1AB51}" destId="{4FB5F1F7-F44D-44C0-965A-2741E1FE9FC4}" srcOrd="3" destOrd="0" parTransId="{DD697C9E-89F2-40EC-B8D1-B52F58E2236B}" sibTransId="{2B4B1ACA-C92C-4273-B8C7-B01EDDC31E1D}"/>
    <dgm:cxn modelId="{DB5A6939-0A93-488F-B62C-09C8F5D65ADF}" srcId="{C643FC20-A78C-4B82-AA3E-811836E1AB51}" destId="{318C8E29-3E11-41C2-AEE0-6E76A2E1A716}" srcOrd="6" destOrd="0" parTransId="{EB1D8502-E2D7-4703-8A00-34B2EAA13017}" sibTransId="{C1F59CF7-1650-4887-A627-D7410498E294}"/>
    <dgm:cxn modelId="{167B7A67-B28D-4667-9DDD-C4E96A26D1DD}" type="presOf" srcId="{19CDC65B-1E7F-48CE-BC5D-8EE23671950C}" destId="{1978FB8B-2FEB-4C7C-BA02-07179A07924B}" srcOrd="0" destOrd="0" presId="urn:microsoft.com/office/officeart/2005/8/layout/cycle2"/>
    <dgm:cxn modelId="{D08CD568-C02A-4737-A031-8B4885A42371}" type="presOf" srcId="{4FB5F1F7-F44D-44C0-965A-2741E1FE9FC4}" destId="{289520D7-278C-41AE-AF44-B0255FD1EF1E}" srcOrd="0" destOrd="0" presId="urn:microsoft.com/office/officeart/2005/8/layout/cycle2"/>
    <dgm:cxn modelId="{1F776C6B-A1DA-400A-ABCC-2C8741F2B79C}" type="presOf" srcId="{21B237A1-B529-4FB6-8B7C-9C7E4FB5401F}" destId="{47F4CA56-A422-4FF2-89D3-1813AD5990B7}" srcOrd="0" destOrd="0" presId="urn:microsoft.com/office/officeart/2005/8/layout/cycle2"/>
    <dgm:cxn modelId="{D4C59E4B-090D-4FE9-A813-4D1FF26A665F}" type="presOf" srcId="{19CDC65B-1E7F-48CE-BC5D-8EE23671950C}" destId="{8159098A-5B39-4B41-8490-6F42496C2B3B}" srcOrd="1" destOrd="0" presId="urn:microsoft.com/office/officeart/2005/8/layout/cycle2"/>
    <dgm:cxn modelId="{578CD270-D7F2-4928-82F0-43A0E7E61172}" type="presOf" srcId="{4CFE2AF9-A13D-41BC-9847-65D4CD4EDDE8}" destId="{A1190E48-B206-4922-B51E-51D4907A2F2D}" srcOrd="0" destOrd="0" presId="urn:microsoft.com/office/officeart/2005/8/layout/cycle2"/>
    <dgm:cxn modelId="{42B9F070-EC16-42F9-B5E2-4BD777CF93A5}" type="presOf" srcId="{C643FC20-A78C-4B82-AA3E-811836E1AB51}" destId="{C8E39450-B27A-4C77-BDCB-2F90244B7097}" srcOrd="0" destOrd="0" presId="urn:microsoft.com/office/officeart/2005/8/layout/cycle2"/>
    <dgm:cxn modelId="{0B734E82-A175-4EB4-A7E8-EA86F2D431F9}" type="presOf" srcId="{2B4B1ACA-C92C-4273-B8C7-B01EDDC31E1D}" destId="{1ADCE717-BBBA-4FA2-94A3-9F2F99F3313C}" srcOrd="1" destOrd="0" presId="urn:microsoft.com/office/officeart/2005/8/layout/cycle2"/>
    <dgm:cxn modelId="{576CC18F-3083-4767-A05A-817E92F4F8A3}" srcId="{C643FC20-A78C-4B82-AA3E-811836E1AB51}" destId="{DF51E651-8D4B-4136-B899-072373E6EF6E}" srcOrd="0" destOrd="0" parTransId="{EAFED23B-87D1-42B3-AD76-B5C3D8AB19DC}" sibTransId="{19CDC65B-1E7F-48CE-BC5D-8EE23671950C}"/>
    <dgm:cxn modelId="{EAD88C91-F969-4256-B98C-9A2ABCA6439A}" type="presOf" srcId="{77A2BC22-9002-424F-986A-6A00720E5DF2}" destId="{F1C6990F-AC5F-4AD2-B747-074ECA1F2EE7}" srcOrd="0" destOrd="0" presId="urn:microsoft.com/office/officeart/2005/8/layout/cycle2"/>
    <dgm:cxn modelId="{4AE6D192-2E74-45A1-A2B1-8BCC33FB11AB}" type="presOf" srcId="{23102847-6EE2-4CAA-95B5-987FC3488DBE}" destId="{6EB997D9-8D9F-4E20-BBD2-AFCD7D204C99}" srcOrd="0" destOrd="0" presId="urn:microsoft.com/office/officeart/2005/8/layout/cycle2"/>
    <dgm:cxn modelId="{DD8B9598-2CBE-4FCD-A6F4-E6B99305DAE6}" srcId="{C643FC20-A78C-4B82-AA3E-811836E1AB51}" destId="{23102847-6EE2-4CAA-95B5-987FC3488DBE}" srcOrd="2" destOrd="0" parTransId="{E725A3F7-2E37-4198-B203-B78017447B4A}" sibTransId="{4CFE2AF9-A13D-41BC-9847-65D4CD4EDDE8}"/>
    <dgm:cxn modelId="{D81EFCB1-FCBB-4D26-BA33-8217CD8D6CDA}" type="presOf" srcId="{DF51E651-8D4B-4136-B899-072373E6EF6E}" destId="{B34215CA-8FA1-4863-9E05-3B65E8DFEAD0}" srcOrd="0" destOrd="0" presId="urn:microsoft.com/office/officeart/2005/8/layout/cycle2"/>
    <dgm:cxn modelId="{06EA72C3-F960-41F4-90D5-48C46F886F81}" type="presOf" srcId="{A2806295-37F8-471A-A837-CDA89EC28D7D}" destId="{CFE93D92-2377-4CB1-89B0-1BCF520DF4F2}" srcOrd="0" destOrd="0" presId="urn:microsoft.com/office/officeart/2005/8/layout/cycle2"/>
    <dgm:cxn modelId="{CC5DECCC-6406-46C5-A177-C4BC5F926060}" type="presOf" srcId="{77A2BC22-9002-424F-986A-6A00720E5DF2}" destId="{B82E1011-6F48-4C20-B0D6-120DBBF70A93}" srcOrd="1" destOrd="0" presId="urn:microsoft.com/office/officeart/2005/8/layout/cycle2"/>
    <dgm:cxn modelId="{5CFF19CE-EEB6-4E11-839B-0DF18B95B3E5}" type="presOf" srcId="{318C8E29-3E11-41C2-AEE0-6E76A2E1A716}" destId="{C03E9EDA-6319-4CCA-A5D7-CFD1E8FDF030}" srcOrd="0" destOrd="0" presId="urn:microsoft.com/office/officeart/2005/8/layout/cycle2"/>
    <dgm:cxn modelId="{E780C4D0-612E-4162-9918-BB92C7ADAB8F}" type="presOf" srcId="{2B4B1ACA-C92C-4273-B8C7-B01EDDC31E1D}" destId="{EA119C3B-5567-41A7-90A0-D00807F830EF}" srcOrd="0" destOrd="0" presId="urn:microsoft.com/office/officeart/2005/8/layout/cycle2"/>
    <dgm:cxn modelId="{689B9AE7-B178-4D8E-88B1-6DB238862C80}" srcId="{C643FC20-A78C-4B82-AA3E-811836E1AB51}" destId="{21B237A1-B529-4FB6-8B7C-9C7E4FB5401F}" srcOrd="4" destOrd="0" parTransId="{A589A679-306E-4E82-92A8-FBCB6697F3EE}" sibTransId="{A2806295-37F8-471A-A837-CDA89EC28D7D}"/>
    <dgm:cxn modelId="{6D54E1E8-9381-4FD1-9995-8522F1FA595E}" srcId="{C643FC20-A78C-4B82-AA3E-811836E1AB51}" destId="{DDD85BB5-6375-4974-951B-4E6E3C6FE440}" srcOrd="1" destOrd="0" parTransId="{F35887D0-00FE-4E2E-814B-7FDFC8507F02}" sibTransId="{56EC5358-47BF-4DF9-9342-126261BAB935}"/>
    <dgm:cxn modelId="{45D317F0-505A-4F33-8C01-E2597EB4BB4D}" type="presOf" srcId="{319D7C8A-CE6B-4F97-A7F3-560171A67973}" destId="{4516F1A8-FF89-4020-9CA3-4F03F28E7C38}" srcOrd="0" destOrd="0" presId="urn:microsoft.com/office/officeart/2005/8/layout/cycle2"/>
    <dgm:cxn modelId="{646E2DF5-B7E9-4EB9-ABAD-CD3848B847B6}" type="presOf" srcId="{A2806295-37F8-471A-A837-CDA89EC28D7D}" destId="{B94FC29C-8F66-41EA-9B9D-B1AE67980A1A}" srcOrd="1" destOrd="0" presId="urn:microsoft.com/office/officeart/2005/8/layout/cycle2"/>
    <dgm:cxn modelId="{BD6AC7F6-6B21-4D56-89F2-9AFCA28A8B9B}" type="presOf" srcId="{C1F59CF7-1650-4887-A627-D7410498E294}" destId="{21A38F9D-6821-4910-911C-2D2CF7C2B649}" srcOrd="1" destOrd="0" presId="urn:microsoft.com/office/officeart/2005/8/layout/cycle2"/>
    <dgm:cxn modelId="{621BD4FB-9B75-4A8B-AF2A-7E406FA8EA1B}" type="presOf" srcId="{C1F59CF7-1650-4887-A627-D7410498E294}" destId="{7D513AB9-43FC-43E0-929D-5ED1B675DB18}" srcOrd="0" destOrd="0" presId="urn:microsoft.com/office/officeart/2005/8/layout/cycle2"/>
    <dgm:cxn modelId="{4152C9FD-D8F2-4B05-AA34-578029D7EB97}" type="presOf" srcId="{56EC5358-47BF-4DF9-9342-126261BAB935}" destId="{9F022FA4-CE04-44EB-8A07-29564DDC6562}" srcOrd="1" destOrd="0" presId="urn:microsoft.com/office/officeart/2005/8/layout/cycle2"/>
    <dgm:cxn modelId="{E1E31FFA-F506-43F6-B8E9-AFE0C7A12F93}" type="presParOf" srcId="{C8E39450-B27A-4C77-BDCB-2F90244B7097}" destId="{B34215CA-8FA1-4863-9E05-3B65E8DFEAD0}" srcOrd="0" destOrd="0" presId="urn:microsoft.com/office/officeart/2005/8/layout/cycle2"/>
    <dgm:cxn modelId="{1C9E9E52-7DA2-432D-8EEA-602879318437}" type="presParOf" srcId="{C8E39450-B27A-4C77-BDCB-2F90244B7097}" destId="{1978FB8B-2FEB-4C7C-BA02-07179A07924B}" srcOrd="1" destOrd="0" presId="urn:microsoft.com/office/officeart/2005/8/layout/cycle2"/>
    <dgm:cxn modelId="{2463426E-3EE3-4B88-87C0-FDC853A3A112}" type="presParOf" srcId="{1978FB8B-2FEB-4C7C-BA02-07179A07924B}" destId="{8159098A-5B39-4B41-8490-6F42496C2B3B}" srcOrd="0" destOrd="0" presId="urn:microsoft.com/office/officeart/2005/8/layout/cycle2"/>
    <dgm:cxn modelId="{DC4839D9-CB34-482D-8CDB-841074610E49}" type="presParOf" srcId="{C8E39450-B27A-4C77-BDCB-2F90244B7097}" destId="{76261853-2DC7-4F25-99AF-77D185E499AB}" srcOrd="2" destOrd="0" presId="urn:microsoft.com/office/officeart/2005/8/layout/cycle2"/>
    <dgm:cxn modelId="{5C14D8AB-12AD-44F7-96CE-1E0D10FC31EB}" type="presParOf" srcId="{C8E39450-B27A-4C77-BDCB-2F90244B7097}" destId="{CD413562-CDED-4B1D-B183-E9E174462876}" srcOrd="3" destOrd="0" presId="urn:microsoft.com/office/officeart/2005/8/layout/cycle2"/>
    <dgm:cxn modelId="{DB3FF49B-4E2C-4774-9B7B-78FA34BBCB20}" type="presParOf" srcId="{CD413562-CDED-4B1D-B183-E9E174462876}" destId="{9F022FA4-CE04-44EB-8A07-29564DDC6562}" srcOrd="0" destOrd="0" presId="urn:microsoft.com/office/officeart/2005/8/layout/cycle2"/>
    <dgm:cxn modelId="{77D57B09-2C04-4091-881B-03D9FDFEA121}" type="presParOf" srcId="{C8E39450-B27A-4C77-BDCB-2F90244B7097}" destId="{6EB997D9-8D9F-4E20-BBD2-AFCD7D204C99}" srcOrd="4" destOrd="0" presId="urn:microsoft.com/office/officeart/2005/8/layout/cycle2"/>
    <dgm:cxn modelId="{95FD5704-7CBC-48AA-A67F-D3414947D565}" type="presParOf" srcId="{C8E39450-B27A-4C77-BDCB-2F90244B7097}" destId="{A1190E48-B206-4922-B51E-51D4907A2F2D}" srcOrd="5" destOrd="0" presId="urn:microsoft.com/office/officeart/2005/8/layout/cycle2"/>
    <dgm:cxn modelId="{9620766F-2EAD-48D6-BBE7-CB76C009F84B}" type="presParOf" srcId="{A1190E48-B206-4922-B51E-51D4907A2F2D}" destId="{CC790B34-77C5-452E-A16D-89830E355F71}" srcOrd="0" destOrd="0" presId="urn:microsoft.com/office/officeart/2005/8/layout/cycle2"/>
    <dgm:cxn modelId="{77EDDC2A-1661-4811-A861-E0EB02AAF463}" type="presParOf" srcId="{C8E39450-B27A-4C77-BDCB-2F90244B7097}" destId="{289520D7-278C-41AE-AF44-B0255FD1EF1E}" srcOrd="6" destOrd="0" presId="urn:microsoft.com/office/officeart/2005/8/layout/cycle2"/>
    <dgm:cxn modelId="{7A22C4C1-5639-4660-B245-E82319693EC1}" type="presParOf" srcId="{C8E39450-B27A-4C77-BDCB-2F90244B7097}" destId="{EA119C3B-5567-41A7-90A0-D00807F830EF}" srcOrd="7" destOrd="0" presId="urn:microsoft.com/office/officeart/2005/8/layout/cycle2"/>
    <dgm:cxn modelId="{3C677F84-992B-4614-99B8-5A673ECE37D0}" type="presParOf" srcId="{EA119C3B-5567-41A7-90A0-D00807F830EF}" destId="{1ADCE717-BBBA-4FA2-94A3-9F2F99F3313C}" srcOrd="0" destOrd="0" presId="urn:microsoft.com/office/officeart/2005/8/layout/cycle2"/>
    <dgm:cxn modelId="{DA52AAF2-2841-411F-929B-E03352C48E10}" type="presParOf" srcId="{C8E39450-B27A-4C77-BDCB-2F90244B7097}" destId="{47F4CA56-A422-4FF2-89D3-1813AD5990B7}" srcOrd="8" destOrd="0" presId="urn:microsoft.com/office/officeart/2005/8/layout/cycle2"/>
    <dgm:cxn modelId="{CCBB4006-714B-44DC-9A10-44DA31BA5799}" type="presParOf" srcId="{C8E39450-B27A-4C77-BDCB-2F90244B7097}" destId="{CFE93D92-2377-4CB1-89B0-1BCF520DF4F2}" srcOrd="9" destOrd="0" presId="urn:microsoft.com/office/officeart/2005/8/layout/cycle2"/>
    <dgm:cxn modelId="{8D6798C0-DED8-43ED-AEAB-E05D932A9934}" type="presParOf" srcId="{CFE93D92-2377-4CB1-89B0-1BCF520DF4F2}" destId="{B94FC29C-8F66-41EA-9B9D-B1AE67980A1A}" srcOrd="0" destOrd="0" presId="urn:microsoft.com/office/officeart/2005/8/layout/cycle2"/>
    <dgm:cxn modelId="{57131C48-E36D-4B08-BBA1-5759B9A3A353}" type="presParOf" srcId="{C8E39450-B27A-4C77-BDCB-2F90244B7097}" destId="{4516F1A8-FF89-4020-9CA3-4F03F28E7C38}" srcOrd="10" destOrd="0" presId="urn:microsoft.com/office/officeart/2005/8/layout/cycle2"/>
    <dgm:cxn modelId="{01033BDE-9CC4-4E82-8E70-0A3B03B988BD}" type="presParOf" srcId="{C8E39450-B27A-4C77-BDCB-2F90244B7097}" destId="{F1C6990F-AC5F-4AD2-B747-074ECA1F2EE7}" srcOrd="11" destOrd="0" presId="urn:microsoft.com/office/officeart/2005/8/layout/cycle2"/>
    <dgm:cxn modelId="{59288C1E-C5AB-4D64-A28D-E0DBFE053DAF}" type="presParOf" srcId="{F1C6990F-AC5F-4AD2-B747-074ECA1F2EE7}" destId="{B82E1011-6F48-4C20-B0D6-120DBBF70A93}" srcOrd="0" destOrd="0" presId="urn:microsoft.com/office/officeart/2005/8/layout/cycle2"/>
    <dgm:cxn modelId="{47F72DF3-B4BD-46BC-9796-D1BE633C2F22}" type="presParOf" srcId="{C8E39450-B27A-4C77-BDCB-2F90244B7097}" destId="{C03E9EDA-6319-4CCA-A5D7-CFD1E8FDF030}" srcOrd="12" destOrd="0" presId="urn:microsoft.com/office/officeart/2005/8/layout/cycle2"/>
    <dgm:cxn modelId="{EA31F268-6B17-4950-B58A-10DF65B2C6DB}" type="presParOf" srcId="{C8E39450-B27A-4C77-BDCB-2F90244B7097}" destId="{7D513AB9-43FC-43E0-929D-5ED1B675DB18}" srcOrd="13" destOrd="0" presId="urn:microsoft.com/office/officeart/2005/8/layout/cycle2"/>
    <dgm:cxn modelId="{C6CAC908-80F3-4625-9249-CC65FD579D74}" type="presParOf" srcId="{7D513AB9-43FC-43E0-929D-5ED1B675DB18}" destId="{21A38F9D-6821-4910-911C-2D2CF7C2B64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3C160E-F144-41D0-A9C4-30205F7DC5E1}"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n-IN"/>
        </a:p>
      </dgm:t>
    </dgm:pt>
    <dgm:pt modelId="{57872145-1A5B-496F-82D3-82873BEEADDE}">
      <dgm:prSet phldrT="[Text]"/>
      <dgm:spPr/>
      <dgm:t>
        <a:bodyPr/>
        <a:lstStyle/>
        <a:p>
          <a:r>
            <a:rPr lang="en-IN" dirty="0"/>
            <a:t>Kinds of Brand Label</a:t>
          </a:r>
        </a:p>
      </dgm:t>
    </dgm:pt>
    <dgm:pt modelId="{EC09ECAF-907A-4848-8FE1-1F9693E61D88}" type="parTrans" cxnId="{6A5F8771-44A6-4020-842F-05B61EE72FF2}">
      <dgm:prSet/>
      <dgm:spPr/>
      <dgm:t>
        <a:bodyPr/>
        <a:lstStyle/>
        <a:p>
          <a:endParaRPr lang="en-IN"/>
        </a:p>
      </dgm:t>
    </dgm:pt>
    <dgm:pt modelId="{BE840C99-ABE8-4069-974E-1BAFEF124928}" type="sibTrans" cxnId="{6A5F8771-44A6-4020-842F-05B61EE72FF2}">
      <dgm:prSet/>
      <dgm:spPr/>
      <dgm:t>
        <a:bodyPr/>
        <a:lstStyle/>
        <a:p>
          <a:endParaRPr lang="en-IN"/>
        </a:p>
      </dgm:t>
    </dgm:pt>
    <dgm:pt modelId="{79448B46-A08A-421B-A09B-A20C176336CE}">
      <dgm:prSet phldrT="[Text]"/>
      <dgm:spPr/>
      <dgm:t>
        <a:bodyPr/>
        <a:lstStyle/>
        <a:p>
          <a:r>
            <a:rPr lang="en-IN" dirty="0"/>
            <a:t> Brand Labels</a:t>
          </a:r>
        </a:p>
      </dgm:t>
    </dgm:pt>
    <dgm:pt modelId="{DAAF587B-91C6-4978-8DFF-27E2DBC501AC}" type="parTrans" cxnId="{DEFDD9B2-57FE-4E87-8B09-ABE4A92EDF64}">
      <dgm:prSet/>
      <dgm:spPr/>
      <dgm:t>
        <a:bodyPr/>
        <a:lstStyle/>
        <a:p>
          <a:endParaRPr lang="en-IN"/>
        </a:p>
      </dgm:t>
    </dgm:pt>
    <dgm:pt modelId="{8620BB9E-44A5-440F-A4B3-B2397689C7AF}" type="sibTrans" cxnId="{DEFDD9B2-57FE-4E87-8B09-ABE4A92EDF64}">
      <dgm:prSet/>
      <dgm:spPr/>
      <dgm:t>
        <a:bodyPr/>
        <a:lstStyle/>
        <a:p>
          <a:endParaRPr lang="en-IN"/>
        </a:p>
      </dgm:t>
    </dgm:pt>
    <dgm:pt modelId="{C4F0FD23-DF1A-4F40-A997-CB92AECD6097}">
      <dgm:prSet phldrT="[Text]"/>
      <dgm:spPr/>
      <dgm:t>
        <a:bodyPr/>
        <a:lstStyle/>
        <a:p>
          <a:r>
            <a:rPr lang="en-IN" dirty="0"/>
            <a:t>Grade Labels</a:t>
          </a:r>
        </a:p>
      </dgm:t>
    </dgm:pt>
    <dgm:pt modelId="{0AD17F8D-EC8F-4A8E-BCAD-C02BA82D2027}" type="parTrans" cxnId="{EBCA7675-4385-4F34-9887-FA54AE99509A}">
      <dgm:prSet/>
      <dgm:spPr/>
      <dgm:t>
        <a:bodyPr/>
        <a:lstStyle/>
        <a:p>
          <a:endParaRPr lang="en-IN"/>
        </a:p>
      </dgm:t>
    </dgm:pt>
    <dgm:pt modelId="{40D12D40-2A7E-4341-99CC-79D69A819AA4}" type="sibTrans" cxnId="{EBCA7675-4385-4F34-9887-FA54AE99509A}">
      <dgm:prSet/>
      <dgm:spPr/>
      <dgm:t>
        <a:bodyPr/>
        <a:lstStyle/>
        <a:p>
          <a:endParaRPr lang="en-IN"/>
        </a:p>
      </dgm:t>
    </dgm:pt>
    <dgm:pt modelId="{627F7F4C-B7B2-4BE3-90D9-8B7D5EFCD768}">
      <dgm:prSet phldrT="[Text]"/>
      <dgm:spPr/>
      <dgm:t>
        <a:bodyPr/>
        <a:lstStyle/>
        <a:p>
          <a:r>
            <a:rPr lang="en-IN" dirty="0"/>
            <a:t>Descriptive Labels</a:t>
          </a:r>
        </a:p>
      </dgm:t>
    </dgm:pt>
    <dgm:pt modelId="{A8781EDB-0C26-4CB3-916D-88795987E7AC}" type="parTrans" cxnId="{23A2CE44-57C9-44A4-9E6F-DA52E61EB26E}">
      <dgm:prSet/>
      <dgm:spPr/>
      <dgm:t>
        <a:bodyPr/>
        <a:lstStyle/>
        <a:p>
          <a:endParaRPr lang="en-IN"/>
        </a:p>
      </dgm:t>
    </dgm:pt>
    <dgm:pt modelId="{ACF5DBD7-AC06-49FC-B9FC-4080CC07B621}" type="sibTrans" cxnId="{23A2CE44-57C9-44A4-9E6F-DA52E61EB26E}">
      <dgm:prSet/>
      <dgm:spPr/>
      <dgm:t>
        <a:bodyPr/>
        <a:lstStyle/>
        <a:p>
          <a:endParaRPr lang="en-IN"/>
        </a:p>
      </dgm:t>
    </dgm:pt>
    <dgm:pt modelId="{A1CA80D8-14DB-4FE9-AAC4-EAEEDB302E8B}">
      <dgm:prSet phldrT="[Text]"/>
      <dgm:spPr/>
      <dgm:t>
        <a:bodyPr/>
        <a:lstStyle/>
        <a:p>
          <a:r>
            <a:rPr lang="en-IN" dirty="0"/>
            <a:t>Informative Labels</a:t>
          </a:r>
        </a:p>
      </dgm:t>
    </dgm:pt>
    <dgm:pt modelId="{1326BB2F-0346-4591-90BF-B5B7276F2A11}" type="parTrans" cxnId="{3BE240C3-9231-4F17-B78E-94EA7F502AF6}">
      <dgm:prSet/>
      <dgm:spPr/>
      <dgm:t>
        <a:bodyPr/>
        <a:lstStyle/>
        <a:p>
          <a:endParaRPr lang="en-IN"/>
        </a:p>
      </dgm:t>
    </dgm:pt>
    <dgm:pt modelId="{1F9447E7-DFE8-48CA-9129-037AD8D449CF}" type="sibTrans" cxnId="{3BE240C3-9231-4F17-B78E-94EA7F502AF6}">
      <dgm:prSet/>
      <dgm:spPr/>
      <dgm:t>
        <a:bodyPr/>
        <a:lstStyle/>
        <a:p>
          <a:endParaRPr lang="en-IN"/>
        </a:p>
      </dgm:t>
    </dgm:pt>
    <dgm:pt modelId="{005984EA-5CB1-400C-A63D-7F499221F9E9}" type="pres">
      <dgm:prSet presAssocID="{9B3C160E-F144-41D0-A9C4-30205F7DC5E1}" presName="Name0" presStyleCnt="0">
        <dgm:presLayoutVars>
          <dgm:chPref val="1"/>
          <dgm:dir/>
          <dgm:animOne val="branch"/>
          <dgm:animLvl val="lvl"/>
          <dgm:resizeHandles val="exact"/>
        </dgm:presLayoutVars>
      </dgm:prSet>
      <dgm:spPr/>
    </dgm:pt>
    <dgm:pt modelId="{56EAEAB6-65CD-4970-B9F4-74E05DDD06D9}" type="pres">
      <dgm:prSet presAssocID="{57872145-1A5B-496F-82D3-82873BEEADDE}" presName="root1" presStyleCnt="0"/>
      <dgm:spPr/>
    </dgm:pt>
    <dgm:pt modelId="{51160C3C-4C7D-441B-99F0-5F88E8C80FA2}" type="pres">
      <dgm:prSet presAssocID="{57872145-1A5B-496F-82D3-82873BEEADDE}" presName="LevelOneTextNode" presStyleLbl="node0" presStyleIdx="0" presStyleCnt="1">
        <dgm:presLayoutVars>
          <dgm:chPref val="3"/>
        </dgm:presLayoutVars>
      </dgm:prSet>
      <dgm:spPr/>
    </dgm:pt>
    <dgm:pt modelId="{34766420-E077-4BEE-A271-9AB01A2434B6}" type="pres">
      <dgm:prSet presAssocID="{57872145-1A5B-496F-82D3-82873BEEADDE}" presName="level2hierChild" presStyleCnt="0"/>
      <dgm:spPr/>
    </dgm:pt>
    <dgm:pt modelId="{BB9F9998-82F1-45E0-ABC9-140CBA9C4036}" type="pres">
      <dgm:prSet presAssocID="{DAAF587B-91C6-4978-8DFF-27E2DBC501AC}" presName="conn2-1" presStyleLbl="parChTrans1D2" presStyleIdx="0" presStyleCnt="4"/>
      <dgm:spPr/>
    </dgm:pt>
    <dgm:pt modelId="{FDD39654-63A4-49B5-9B57-6C41029DCD69}" type="pres">
      <dgm:prSet presAssocID="{DAAF587B-91C6-4978-8DFF-27E2DBC501AC}" presName="connTx" presStyleLbl="parChTrans1D2" presStyleIdx="0" presStyleCnt="4"/>
      <dgm:spPr/>
    </dgm:pt>
    <dgm:pt modelId="{145BD304-0048-4D41-9236-DA309FA8DC48}" type="pres">
      <dgm:prSet presAssocID="{79448B46-A08A-421B-A09B-A20C176336CE}" presName="root2" presStyleCnt="0"/>
      <dgm:spPr/>
    </dgm:pt>
    <dgm:pt modelId="{E50FAB8F-A523-4554-BF48-54835AD900BD}" type="pres">
      <dgm:prSet presAssocID="{79448B46-A08A-421B-A09B-A20C176336CE}" presName="LevelTwoTextNode" presStyleLbl="node2" presStyleIdx="0" presStyleCnt="4">
        <dgm:presLayoutVars>
          <dgm:chPref val="3"/>
        </dgm:presLayoutVars>
      </dgm:prSet>
      <dgm:spPr/>
    </dgm:pt>
    <dgm:pt modelId="{9DE46D54-5778-473D-8E69-E38E13DB39D4}" type="pres">
      <dgm:prSet presAssocID="{79448B46-A08A-421B-A09B-A20C176336CE}" presName="level3hierChild" presStyleCnt="0"/>
      <dgm:spPr/>
    </dgm:pt>
    <dgm:pt modelId="{A76C88A2-6FDD-46B4-A7A8-7BCACF333E0E}" type="pres">
      <dgm:prSet presAssocID="{0AD17F8D-EC8F-4A8E-BCAD-C02BA82D2027}" presName="conn2-1" presStyleLbl="parChTrans1D2" presStyleIdx="1" presStyleCnt="4"/>
      <dgm:spPr/>
    </dgm:pt>
    <dgm:pt modelId="{6DAA0DC6-7731-477E-A1C6-72723EB09E1C}" type="pres">
      <dgm:prSet presAssocID="{0AD17F8D-EC8F-4A8E-BCAD-C02BA82D2027}" presName="connTx" presStyleLbl="parChTrans1D2" presStyleIdx="1" presStyleCnt="4"/>
      <dgm:spPr/>
    </dgm:pt>
    <dgm:pt modelId="{E18F80A3-9888-4728-BF8E-A5E083045121}" type="pres">
      <dgm:prSet presAssocID="{C4F0FD23-DF1A-4F40-A997-CB92AECD6097}" presName="root2" presStyleCnt="0"/>
      <dgm:spPr/>
    </dgm:pt>
    <dgm:pt modelId="{51C1307A-6539-403B-B8AB-5F1E9B1C9844}" type="pres">
      <dgm:prSet presAssocID="{C4F0FD23-DF1A-4F40-A997-CB92AECD6097}" presName="LevelTwoTextNode" presStyleLbl="node2" presStyleIdx="1" presStyleCnt="4">
        <dgm:presLayoutVars>
          <dgm:chPref val="3"/>
        </dgm:presLayoutVars>
      </dgm:prSet>
      <dgm:spPr/>
    </dgm:pt>
    <dgm:pt modelId="{98C90A9D-9911-49A6-B826-6ADC2B77FCFE}" type="pres">
      <dgm:prSet presAssocID="{C4F0FD23-DF1A-4F40-A997-CB92AECD6097}" presName="level3hierChild" presStyleCnt="0"/>
      <dgm:spPr/>
    </dgm:pt>
    <dgm:pt modelId="{67721035-8EBD-4E3A-A04F-269501A43AA5}" type="pres">
      <dgm:prSet presAssocID="{A8781EDB-0C26-4CB3-916D-88795987E7AC}" presName="conn2-1" presStyleLbl="parChTrans1D2" presStyleIdx="2" presStyleCnt="4"/>
      <dgm:spPr/>
    </dgm:pt>
    <dgm:pt modelId="{345866BB-77E9-4B28-A87B-4A9E96ED53D4}" type="pres">
      <dgm:prSet presAssocID="{A8781EDB-0C26-4CB3-916D-88795987E7AC}" presName="connTx" presStyleLbl="parChTrans1D2" presStyleIdx="2" presStyleCnt="4"/>
      <dgm:spPr/>
    </dgm:pt>
    <dgm:pt modelId="{8438D98D-1B96-4CCA-9463-05E0967E892F}" type="pres">
      <dgm:prSet presAssocID="{627F7F4C-B7B2-4BE3-90D9-8B7D5EFCD768}" presName="root2" presStyleCnt="0"/>
      <dgm:spPr/>
    </dgm:pt>
    <dgm:pt modelId="{5CFC2B0B-4A37-4BCC-8768-58B8661EDE6F}" type="pres">
      <dgm:prSet presAssocID="{627F7F4C-B7B2-4BE3-90D9-8B7D5EFCD768}" presName="LevelTwoTextNode" presStyleLbl="node2" presStyleIdx="2" presStyleCnt="4">
        <dgm:presLayoutVars>
          <dgm:chPref val="3"/>
        </dgm:presLayoutVars>
      </dgm:prSet>
      <dgm:spPr/>
    </dgm:pt>
    <dgm:pt modelId="{4F5590FF-F9EC-45EA-846B-405D82C6281E}" type="pres">
      <dgm:prSet presAssocID="{627F7F4C-B7B2-4BE3-90D9-8B7D5EFCD768}" presName="level3hierChild" presStyleCnt="0"/>
      <dgm:spPr/>
    </dgm:pt>
    <dgm:pt modelId="{2AF7D6D2-6F40-47AA-879C-2743F59DCB4E}" type="pres">
      <dgm:prSet presAssocID="{1326BB2F-0346-4591-90BF-B5B7276F2A11}" presName="conn2-1" presStyleLbl="parChTrans1D2" presStyleIdx="3" presStyleCnt="4"/>
      <dgm:spPr/>
    </dgm:pt>
    <dgm:pt modelId="{CAD37D93-B93B-46AC-985D-E53758EA18CE}" type="pres">
      <dgm:prSet presAssocID="{1326BB2F-0346-4591-90BF-B5B7276F2A11}" presName="connTx" presStyleLbl="parChTrans1D2" presStyleIdx="3" presStyleCnt="4"/>
      <dgm:spPr/>
    </dgm:pt>
    <dgm:pt modelId="{54BA0422-E92C-4C7B-82EC-E0CADA2905FB}" type="pres">
      <dgm:prSet presAssocID="{A1CA80D8-14DB-4FE9-AAC4-EAEEDB302E8B}" presName="root2" presStyleCnt="0"/>
      <dgm:spPr/>
    </dgm:pt>
    <dgm:pt modelId="{78DE84F0-8991-4937-B0B7-66804CC71176}" type="pres">
      <dgm:prSet presAssocID="{A1CA80D8-14DB-4FE9-AAC4-EAEEDB302E8B}" presName="LevelTwoTextNode" presStyleLbl="node2" presStyleIdx="3" presStyleCnt="4">
        <dgm:presLayoutVars>
          <dgm:chPref val="3"/>
        </dgm:presLayoutVars>
      </dgm:prSet>
      <dgm:spPr/>
    </dgm:pt>
    <dgm:pt modelId="{3924E7E6-77CF-4780-80F0-45E8F4E273E0}" type="pres">
      <dgm:prSet presAssocID="{A1CA80D8-14DB-4FE9-AAC4-EAEEDB302E8B}" presName="level3hierChild" presStyleCnt="0"/>
      <dgm:spPr/>
    </dgm:pt>
  </dgm:ptLst>
  <dgm:cxnLst>
    <dgm:cxn modelId="{9462AB2C-D08F-4B73-83BE-0DA9F619D17A}" type="presOf" srcId="{0AD17F8D-EC8F-4A8E-BCAD-C02BA82D2027}" destId="{6DAA0DC6-7731-477E-A1C6-72723EB09E1C}" srcOrd="1" destOrd="0" presId="urn:microsoft.com/office/officeart/2008/layout/HorizontalMultiLevelHierarchy"/>
    <dgm:cxn modelId="{2BD73541-DA78-4E3C-B0DD-6C5829B044CE}" type="presOf" srcId="{A8781EDB-0C26-4CB3-916D-88795987E7AC}" destId="{67721035-8EBD-4E3A-A04F-269501A43AA5}" srcOrd="0" destOrd="0" presId="urn:microsoft.com/office/officeart/2008/layout/HorizontalMultiLevelHierarchy"/>
    <dgm:cxn modelId="{23A2CE44-57C9-44A4-9E6F-DA52E61EB26E}" srcId="{57872145-1A5B-496F-82D3-82873BEEADDE}" destId="{627F7F4C-B7B2-4BE3-90D9-8B7D5EFCD768}" srcOrd="2" destOrd="0" parTransId="{A8781EDB-0C26-4CB3-916D-88795987E7AC}" sibTransId="{ACF5DBD7-AC06-49FC-B9FC-4080CC07B621}"/>
    <dgm:cxn modelId="{DE52E265-3B3B-48AD-B1FB-1694AE2C8C17}" type="presOf" srcId="{627F7F4C-B7B2-4BE3-90D9-8B7D5EFCD768}" destId="{5CFC2B0B-4A37-4BCC-8768-58B8661EDE6F}" srcOrd="0" destOrd="0" presId="urn:microsoft.com/office/officeart/2008/layout/HorizontalMultiLevelHierarchy"/>
    <dgm:cxn modelId="{5628F14B-99E1-4B69-9CBF-E08247C6EBBD}" type="presOf" srcId="{9B3C160E-F144-41D0-A9C4-30205F7DC5E1}" destId="{005984EA-5CB1-400C-A63D-7F499221F9E9}" srcOrd="0" destOrd="0" presId="urn:microsoft.com/office/officeart/2008/layout/HorizontalMultiLevelHierarchy"/>
    <dgm:cxn modelId="{2350346E-B443-4395-8DB9-152AB198E61B}" type="presOf" srcId="{57872145-1A5B-496F-82D3-82873BEEADDE}" destId="{51160C3C-4C7D-441B-99F0-5F88E8C80FA2}" srcOrd="0" destOrd="0" presId="urn:microsoft.com/office/officeart/2008/layout/HorizontalMultiLevelHierarchy"/>
    <dgm:cxn modelId="{C3F35C70-4C2D-4F82-86AF-7249C9EE5905}" type="presOf" srcId="{A1CA80D8-14DB-4FE9-AAC4-EAEEDB302E8B}" destId="{78DE84F0-8991-4937-B0B7-66804CC71176}" srcOrd="0" destOrd="0" presId="urn:microsoft.com/office/officeart/2008/layout/HorizontalMultiLevelHierarchy"/>
    <dgm:cxn modelId="{6A5F8771-44A6-4020-842F-05B61EE72FF2}" srcId="{9B3C160E-F144-41D0-A9C4-30205F7DC5E1}" destId="{57872145-1A5B-496F-82D3-82873BEEADDE}" srcOrd="0" destOrd="0" parTransId="{EC09ECAF-907A-4848-8FE1-1F9693E61D88}" sibTransId="{BE840C99-ABE8-4069-974E-1BAFEF124928}"/>
    <dgm:cxn modelId="{EBCA7675-4385-4F34-9887-FA54AE99509A}" srcId="{57872145-1A5B-496F-82D3-82873BEEADDE}" destId="{C4F0FD23-DF1A-4F40-A997-CB92AECD6097}" srcOrd="1" destOrd="0" parTransId="{0AD17F8D-EC8F-4A8E-BCAD-C02BA82D2027}" sibTransId="{40D12D40-2A7E-4341-99CC-79D69A819AA4}"/>
    <dgm:cxn modelId="{52557C55-4491-4368-AB28-8DB1290B9882}" type="presOf" srcId="{79448B46-A08A-421B-A09B-A20C176336CE}" destId="{E50FAB8F-A523-4554-BF48-54835AD900BD}" srcOrd="0" destOrd="0" presId="urn:microsoft.com/office/officeart/2008/layout/HorizontalMultiLevelHierarchy"/>
    <dgm:cxn modelId="{55E0A555-45A2-4544-99CE-7C049FAACB18}" type="presOf" srcId="{1326BB2F-0346-4591-90BF-B5B7276F2A11}" destId="{CAD37D93-B93B-46AC-985D-E53758EA18CE}" srcOrd="1" destOrd="0" presId="urn:microsoft.com/office/officeart/2008/layout/HorizontalMultiLevelHierarchy"/>
    <dgm:cxn modelId="{C72FCB76-8938-4009-96B9-4F5CEE97F1D9}" type="presOf" srcId="{0AD17F8D-EC8F-4A8E-BCAD-C02BA82D2027}" destId="{A76C88A2-6FDD-46B4-A7A8-7BCACF333E0E}" srcOrd="0" destOrd="0" presId="urn:microsoft.com/office/officeart/2008/layout/HorizontalMultiLevelHierarchy"/>
    <dgm:cxn modelId="{53968558-1F02-4112-A27B-EBDA628DF894}" type="presOf" srcId="{C4F0FD23-DF1A-4F40-A997-CB92AECD6097}" destId="{51C1307A-6539-403B-B8AB-5F1E9B1C9844}" srcOrd="0" destOrd="0" presId="urn:microsoft.com/office/officeart/2008/layout/HorizontalMultiLevelHierarchy"/>
    <dgm:cxn modelId="{EEB43888-6DC7-4B2A-A516-A8E380508FF9}" type="presOf" srcId="{1326BB2F-0346-4591-90BF-B5B7276F2A11}" destId="{2AF7D6D2-6F40-47AA-879C-2743F59DCB4E}" srcOrd="0" destOrd="0" presId="urn:microsoft.com/office/officeart/2008/layout/HorizontalMultiLevelHierarchy"/>
    <dgm:cxn modelId="{ADBC60A9-6989-44E4-89B1-56E47F1AF483}" type="presOf" srcId="{DAAF587B-91C6-4978-8DFF-27E2DBC501AC}" destId="{FDD39654-63A4-49B5-9B57-6C41029DCD69}" srcOrd="1" destOrd="0" presId="urn:microsoft.com/office/officeart/2008/layout/HorizontalMultiLevelHierarchy"/>
    <dgm:cxn modelId="{DEFDD9B2-57FE-4E87-8B09-ABE4A92EDF64}" srcId="{57872145-1A5B-496F-82D3-82873BEEADDE}" destId="{79448B46-A08A-421B-A09B-A20C176336CE}" srcOrd="0" destOrd="0" parTransId="{DAAF587B-91C6-4978-8DFF-27E2DBC501AC}" sibTransId="{8620BB9E-44A5-440F-A4B3-B2397689C7AF}"/>
    <dgm:cxn modelId="{25760CB7-A475-47E1-A415-D51C1FD12F7A}" type="presOf" srcId="{DAAF587B-91C6-4978-8DFF-27E2DBC501AC}" destId="{BB9F9998-82F1-45E0-ABC9-140CBA9C4036}" srcOrd="0" destOrd="0" presId="urn:microsoft.com/office/officeart/2008/layout/HorizontalMultiLevelHierarchy"/>
    <dgm:cxn modelId="{3BE240C3-9231-4F17-B78E-94EA7F502AF6}" srcId="{57872145-1A5B-496F-82D3-82873BEEADDE}" destId="{A1CA80D8-14DB-4FE9-AAC4-EAEEDB302E8B}" srcOrd="3" destOrd="0" parTransId="{1326BB2F-0346-4591-90BF-B5B7276F2A11}" sibTransId="{1F9447E7-DFE8-48CA-9129-037AD8D449CF}"/>
    <dgm:cxn modelId="{52B60ED0-A10B-42C7-BB17-52D43FD41BCE}" type="presOf" srcId="{A8781EDB-0C26-4CB3-916D-88795987E7AC}" destId="{345866BB-77E9-4B28-A87B-4A9E96ED53D4}" srcOrd="1" destOrd="0" presId="urn:microsoft.com/office/officeart/2008/layout/HorizontalMultiLevelHierarchy"/>
    <dgm:cxn modelId="{5D6D5454-CA8E-4E58-80D3-8845BD440D1F}" type="presParOf" srcId="{005984EA-5CB1-400C-A63D-7F499221F9E9}" destId="{56EAEAB6-65CD-4970-B9F4-74E05DDD06D9}" srcOrd="0" destOrd="0" presId="urn:microsoft.com/office/officeart/2008/layout/HorizontalMultiLevelHierarchy"/>
    <dgm:cxn modelId="{EEF73F15-D395-4E9B-ABE0-C3825019BAF3}" type="presParOf" srcId="{56EAEAB6-65CD-4970-B9F4-74E05DDD06D9}" destId="{51160C3C-4C7D-441B-99F0-5F88E8C80FA2}" srcOrd="0" destOrd="0" presId="urn:microsoft.com/office/officeart/2008/layout/HorizontalMultiLevelHierarchy"/>
    <dgm:cxn modelId="{73D1C1E4-A2B8-4FDD-90A8-1087D37A9EDD}" type="presParOf" srcId="{56EAEAB6-65CD-4970-B9F4-74E05DDD06D9}" destId="{34766420-E077-4BEE-A271-9AB01A2434B6}" srcOrd="1" destOrd="0" presId="urn:microsoft.com/office/officeart/2008/layout/HorizontalMultiLevelHierarchy"/>
    <dgm:cxn modelId="{E37BD755-132E-4817-815F-8DEE852C89D8}" type="presParOf" srcId="{34766420-E077-4BEE-A271-9AB01A2434B6}" destId="{BB9F9998-82F1-45E0-ABC9-140CBA9C4036}" srcOrd="0" destOrd="0" presId="urn:microsoft.com/office/officeart/2008/layout/HorizontalMultiLevelHierarchy"/>
    <dgm:cxn modelId="{B9FE7E8D-0D9D-4385-AB01-763549C145B0}" type="presParOf" srcId="{BB9F9998-82F1-45E0-ABC9-140CBA9C4036}" destId="{FDD39654-63A4-49B5-9B57-6C41029DCD69}" srcOrd="0" destOrd="0" presId="urn:microsoft.com/office/officeart/2008/layout/HorizontalMultiLevelHierarchy"/>
    <dgm:cxn modelId="{CE97075C-533D-4C0C-911A-082317EF056B}" type="presParOf" srcId="{34766420-E077-4BEE-A271-9AB01A2434B6}" destId="{145BD304-0048-4D41-9236-DA309FA8DC48}" srcOrd="1" destOrd="0" presId="urn:microsoft.com/office/officeart/2008/layout/HorizontalMultiLevelHierarchy"/>
    <dgm:cxn modelId="{DD49AC9F-88E7-4487-AEF4-6D35C7DC2F78}" type="presParOf" srcId="{145BD304-0048-4D41-9236-DA309FA8DC48}" destId="{E50FAB8F-A523-4554-BF48-54835AD900BD}" srcOrd="0" destOrd="0" presId="urn:microsoft.com/office/officeart/2008/layout/HorizontalMultiLevelHierarchy"/>
    <dgm:cxn modelId="{82D9193F-7460-4607-B9DE-0645B5C1BE9B}" type="presParOf" srcId="{145BD304-0048-4D41-9236-DA309FA8DC48}" destId="{9DE46D54-5778-473D-8E69-E38E13DB39D4}" srcOrd="1" destOrd="0" presId="urn:microsoft.com/office/officeart/2008/layout/HorizontalMultiLevelHierarchy"/>
    <dgm:cxn modelId="{1C59B8C5-BAA6-41A8-B302-E7169A448C80}" type="presParOf" srcId="{34766420-E077-4BEE-A271-9AB01A2434B6}" destId="{A76C88A2-6FDD-46B4-A7A8-7BCACF333E0E}" srcOrd="2" destOrd="0" presId="urn:microsoft.com/office/officeart/2008/layout/HorizontalMultiLevelHierarchy"/>
    <dgm:cxn modelId="{5C4B1E17-A96C-47DF-8B32-CE9D0FA3D077}" type="presParOf" srcId="{A76C88A2-6FDD-46B4-A7A8-7BCACF333E0E}" destId="{6DAA0DC6-7731-477E-A1C6-72723EB09E1C}" srcOrd="0" destOrd="0" presId="urn:microsoft.com/office/officeart/2008/layout/HorizontalMultiLevelHierarchy"/>
    <dgm:cxn modelId="{626051D8-8FC2-4901-A4F3-CA1CFFE86E4E}" type="presParOf" srcId="{34766420-E077-4BEE-A271-9AB01A2434B6}" destId="{E18F80A3-9888-4728-BF8E-A5E083045121}" srcOrd="3" destOrd="0" presId="urn:microsoft.com/office/officeart/2008/layout/HorizontalMultiLevelHierarchy"/>
    <dgm:cxn modelId="{8057A2BB-060F-455C-A925-1520642784A8}" type="presParOf" srcId="{E18F80A3-9888-4728-BF8E-A5E083045121}" destId="{51C1307A-6539-403B-B8AB-5F1E9B1C9844}" srcOrd="0" destOrd="0" presId="urn:microsoft.com/office/officeart/2008/layout/HorizontalMultiLevelHierarchy"/>
    <dgm:cxn modelId="{FAAAB795-4A20-47B6-B91B-AE5E37FA525B}" type="presParOf" srcId="{E18F80A3-9888-4728-BF8E-A5E083045121}" destId="{98C90A9D-9911-49A6-B826-6ADC2B77FCFE}" srcOrd="1" destOrd="0" presId="urn:microsoft.com/office/officeart/2008/layout/HorizontalMultiLevelHierarchy"/>
    <dgm:cxn modelId="{D5275623-1C85-4D5A-8046-59C9E06C3EFC}" type="presParOf" srcId="{34766420-E077-4BEE-A271-9AB01A2434B6}" destId="{67721035-8EBD-4E3A-A04F-269501A43AA5}" srcOrd="4" destOrd="0" presId="urn:microsoft.com/office/officeart/2008/layout/HorizontalMultiLevelHierarchy"/>
    <dgm:cxn modelId="{51DDC7F9-A47A-4B04-8D6A-8257863AF862}" type="presParOf" srcId="{67721035-8EBD-4E3A-A04F-269501A43AA5}" destId="{345866BB-77E9-4B28-A87B-4A9E96ED53D4}" srcOrd="0" destOrd="0" presId="urn:microsoft.com/office/officeart/2008/layout/HorizontalMultiLevelHierarchy"/>
    <dgm:cxn modelId="{DC6FF510-6FF4-45E9-9F04-42897F2428BB}" type="presParOf" srcId="{34766420-E077-4BEE-A271-9AB01A2434B6}" destId="{8438D98D-1B96-4CCA-9463-05E0967E892F}" srcOrd="5" destOrd="0" presId="urn:microsoft.com/office/officeart/2008/layout/HorizontalMultiLevelHierarchy"/>
    <dgm:cxn modelId="{451EAC0D-661F-4E34-90BD-066FB0198934}" type="presParOf" srcId="{8438D98D-1B96-4CCA-9463-05E0967E892F}" destId="{5CFC2B0B-4A37-4BCC-8768-58B8661EDE6F}" srcOrd="0" destOrd="0" presId="urn:microsoft.com/office/officeart/2008/layout/HorizontalMultiLevelHierarchy"/>
    <dgm:cxn modelId="{553F6122-F901-4376-892C-8924B1E3AB75}" type="presParOf" srcId="{8438D98D-1B96-4CCA-9463-05E0967E892F}" destId="{4F5590FF-F9EC-45EA-846B-405D82C6281E}" srcOrd="1" destOrd="0" presId="urn:microsoft.com/office/officeart/2008/layout/HorizontalMultiLevelHierarchy"/>
    <dgm:cxn modelId="{3C19B97B-7247-4ADF-8CA8-669E8BA733AD}" type="presParOf" srcId="{34766420-E077-4BEE-A271-9AB01A2434B6}" destId="{2AF7D6D2-6F40-47AA-879C-2743F59DCB4E}" srcOrd="6" destOrd="0" presId="urn:microsoft.com/office/officeart/2008/layout/HorizontalMultiLevelHierarchy"/>
    <dgm:cxn modelId="{B4F0CAE9-A8EA-45BB-906B-7C1CA515448A}" type="presParOf" srcId="{2AF7D6D2-6F40-47AA-879C-2743F59DCB4E}" destId="{CAD37D93-B93B-46AC-985D-E53758EA18CE}" srcOrd="0" destOrd="0" presId="urn:microsoft.com/office/officeart/2008/layout/HorizontalMultiLevelHierarchy"/>
    <dgm:cxn modelId="{E60F4AF0-5E53-4A10-8D35-23E9A8A816F8}" type="presParOf" srcId="{34766420-E077-4BEE-A271-9AB01A2434B6}" destId="{54BA0422-E92C-4C7B-82EC-E0CADA2905FB}" srcOrd="7" destOrd="0" presId="urn:microsoft.com/office/officeart/2008/layout/HorizontalMultiLevelHierarchy"/>
    <dgm:cxn modelId="{EE6670A8-6C57-48C3-A623-413460F3AD9E}" type="presParOf" srcId="{54BA0422-E92C-4C7B-82EC-E0CADA2905FB}" destId="{78DE84F0-8991-4937-B0B7-66804CC71176}" srcOrd="0" destOrd="0" presId="urn:microsoft.com/office/officeart/2008/layout/HorizontalMultiLevelHierarchy"/>
    <dgm:cxn modelId="{5964D877-DF40-45F3-940C-8CA16138B20F}" type="presParOf" srcId="{54BA0422-E92C-4C7B-82EC-E0CADA2905FB}" destId="{3924E7E6-77CF-4780-80F0-45E8F4E273E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8B62B-043A-4F58-959C-DBED0FBFF76D}">
      <dsp:nvSpPr>
        <dsp:cNvPr id="0" name=""/>
        <dsp:cNvSpPr/>
      </dsp:nvSpPr>
      <dsp:spPr>
        <a:xfrm>
          <a:off x="1354666" y="0"/>
          <a:ext cx="5418667" cy="5418667"/>
        </a:xfrm>
        <a:prstGeom prst="quadArrow">
          <a:avLst>
            <a:gd name="adj1" fmla="val 2000"/>
            <a:gd name="adj2" fmla="val 4000"/>
            <a:gd name="adj3" fmla="val 5000"/>
          </a:avLst>
        </a:prstGeom>
        <a:solidFill>
          <a:schemeClr val="accent3">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49BCB5D-E228-4A15-958F-C49BAE58D2C9}">
      <dsp:nvSpPr>
        <dsp:cNvPr id="0" name=""/>
        <dsp:cNvSpPr/>
      </dsp:nvSpPr>
      <dsp:spPr>
        <a:xfrm>
          <a:off x="1706879" y="352213"/>
          <a:ext cx="2167466" cy="2167466"/>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N" sz="3600" kern="1200" dirty="0"/>
            <a:t>Build</a:t>
          </a:r>
        </a:p>
      </dsp:txBody>
      <dsp:txXfrm>
        <a:off x="1812686" y="458020"/>
        <a:ext cx="1955852" cy="1955852"/>
      </dsp:txXfrm>
    </dsp:sp>
    <dsp:sp modelId="{F9383633-E91E-4912-9552-30B4170860E4}">
      <dsp:nvSpPr>
        <dsp:cNvPr id="0" name=""/>
        <dsp:cNvSpPr/>
      </dsp:nvSpPr>
      <dsp:spPr>
        <a:xfrm>
          <a:off x="4253653" y="352213"/>
          <a:ext cx="2167466" cy="2167466"/>
        </a:xfrm>
        <a:prstGeom prst="roundRect">
          <a:avLst/>
        </a:prstGeom>
        <a:solidFill>
          <a:schemeClr val="accent3">
            <a:hueOff val="903533"/>
            <a:satOff val="33333"/>
            <a:lumOff val="-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N" sz="3600" kern="1200" dirty="0"/>
            <a:t>Maintain</a:t>
          </a:r>
        </a:p>
      </dsp:txBody>
      <dsp:txXfrm>
        <a:off x="4359460" y="458020"/>
        <a:ext cx="1955852" cy="1955852"/>
      </dsp:txXfrm>
    </dsp:sp>
    <dsp:sp modelId="{652369E5-7DD3-4E05-8854-E379EB7305B8}">
      <dsp:nvSpPr>
        <dsp:cNvPr id="0" name=""/>
        <dsp:cNvSpPr/>
      </dsp:nvSpPr>
      <dsp:spPr>
        <a:xfrm>
          <a:off x="1706879" y="2898986"/>
          <a:ext cx="2167466" cy="2167466"/>
        </a:xfrm>
        <a:prstGeom prst="roundRect">
          <a:avLst/>
        </a:prstGeom>
        <a:solidFill>
          <a:schemeClr val="accent3">
            <a:hueOff val="1807066"/>
            <a:satOff val="66667"/>
            <a:lumOff val="-9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N" sz="3600" kern="1200" dirty="0"/>
            <a:t>Harvest</a:t>
          </a:r>
        </a:p>
      </dsp:txBody>
      <dsp:txXfrm>
        <a:off x="1812686" y="3004793"/>
        <a:ext cx="1955852" cy="1955852"/>
      </dsp:txXfrm>
    </dsp:sp>
    <dsp:sp modelId="{E718C4BC-6790-4DFA-A4E3-EF5F50D709ED}">
      <dsp:nvSpPr>
        <dsp:cNvPr id="0" name=""/>
        <dsp:cNvSpPr/>
      </dsp:nvSpPr>
      <dsp:spPr>
        <a:xfrm>
          <a:off x="4253653" y="2898986"/>
          <a:ext cx="2167466" cy="2167466"/>
        </a:xfrm>
        <a:prstGeom prst="roundRect">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IN" sz="3600" kern="1200" dirty="0"/>
            <a:t>Divest</a:t>
          </a:r>
        </a:p>
      </dsp:txBody>
      <dsp:txXfrm>
        <a:off x="4359460" y="3004793"/>
        <a:ext cx="1955852" cy="1955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A23BE-1DBB-4E3F-A36D-1988A436DE0B}">
      <dsp:nvSpPr>
        <dsp:cNvPr id="0" name=""/>
        <dsp:cNvSpPr/>
      </dsp:nvSpPr>
      <dsp:spPr>
        <a:xfrm rot="18000000">
          <a:off x="1261" y="2298797"/>
          <a:ext cx="2680245" cy="1742159"/>
        </a:xfrm>
        <a:prstGeom prst="round2Same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45720" rIns="137160" bIns="45720" numCol="1" spcCol="1270" anchor="ctr" anchorCtr="0">
          <a:noAutofit/>
        </a:bodyPr>
        <a:lstStyle/>
        <a:p>
          <a:pPr marL="0" lvl="0" indent="0" algn="ctr" defTabSz="1600200">
            <a:lnSpc>
              <a:spcPct val="90000"/>
            </a:lnSpc>
            <a:spcBef>
              <a:spcPct val="0"/>
            </a:spcBef>
            <a:spcAft>
              <a:spcPct val="35000"/>
            </a:spcAft>
            <a:buNone/>
          </a:pPr>
          <a:r>
            <a:rPr lang="en-US" sz="3600" b="0" i="0" kern="1200" dirty="0"/>
            <a:t>Width</a:t>
          </a:r>
          <a:endParaRPr lang="en-IN" sz="3600" kern="1200" dirty="0"/>
        </a:p>
      </dsp:txBody>
      <dsp:txXfrm>
        <a:off x="123132" y="2362581"/>
        <a:ext cx="2510155" cy="1657114"/>
      </dsp:txXfrm>
    </dsp:sp>
    <dsp:sp modelId="{DA71C731-1550-42ED-8AF2-58A4E492DCF6}">
      <dsp:nvSpPr>
        <dsp:cNvPr id="0" name=""/>
        <dsp:cNvSpPr/>
      </dsp:nvSpPr>
      <dsp:spPr>
        <a:xfrm rot="20400000">
          <a:off x="2370963" y="310380"/>
          <a:ext cx="2680245" cy="1742159"/>
        </a:xfrm>
        <a:prstGeom prst="round2Same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45720" rIns="137160" bIns="45720" numCol="1" spcCol="1270" anchor="ctr" anchorCtr="0">
          <a:noAutofit/>
        </a:bodyPr>
        <a:lstStyle/>
        <a:p>
          <a:pPr marL="0" lvl="0" indent="0" algn="ctr" defTabSz="1600200">
            <a:lnSpc>
              <a:spcPct val="90000"/>
            </a:lnSpc>
            <a:spcBef>
              <a:spcPct val="0"/>
            </a:spcBef>
            <a:spcAft>
              <a:spcPct val="35000"/>
            </a:spcAft>
            <a:buNone/>
          </a:pPr>
          <a:r>
            <a:rPr lang="en-US" sz="3600" b="0" i="0" kern="1200" dirty="0"/>
            <a:t>Length</a:t>
          </a:r>
          <a:endParaRPr lang="en-IN" sz="3600" kern="1200" dirty="0"/>
        </a:p>
      </dsp:txBody>
      <dsp:txXfrm>
        <a:off x="2470552" y="392861"/>
        <a:ext cx="2510155" cy="1657114"/>
      </dsp:txXfrm>
    </dsp:sp>
    <dsp:sp modelId="{BB6798C4-BD75-4EE3-9995-D4DF23EEF0DC}">
      <dsp:nvSpPr>
        <dsp:cNvPr id="0" name=""/>
        <dsp:cNvSpPr/>
      </dsp:nvSpPr>
      <dsp:spPr>
        <a:xfrm rot="1200000">
          <a:off x="5464390" y="310380"/>
          <a:ext cx="2680245" cy="1742159"/>
        </a:xfrm>
        <a:prstGeom prst="round2Same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45720" rIns="137160" bIns="45720" numCol="1" spcCol="1270" anchor="ctr" anchorCtr="0">
          <a:noAutofit/>
        </a:bodyPr>
        <a:lstStyle/>
        <a:p>
          <a:pPr marL="0" lvl="0" indent="0" algn="ctr" defTabSz="1600200">
            <a:lnSpc>
              <a:spcPct val="90000"/>
            </a:lnSpc>
            <a:spcBef>
              <a:spcPct val="0"/>
            </a:spcBef>
            <a:spcAft>
              <a:spcPct val="35000"/>
            </a:spcAft>
            <a:buNone/>
          </a:pPr>
          <a:r>
            <a:rPr lang="en-US" sz="3600" b="0" i="0" kern="1200" dirty="0"/>
            <a:t>Depth</a:t>
          </a:r>
          <a:endParaRPr lang="en-IN" sz="3600" kern="1200" dirty="0"/>
        </a:p>
      </dsp:txBody>
      <dsp:txXfrm>
        <a:off x="5534891" y="392861"/>
        <a:ext cx="2510155" cy="1657114"/>
      </dsp:txXfrm>
    </dsp:sp>
    <dsp:sp modelId="{728BA66C-71D6-4C07-9B4A-5C2B11A6F4CC}">
      <dsp:nvSpPr>
        <dsp:cNvPr id="0" name=""/>
        <dsp:cNvSpPr/>
      </dsp:nvSpPr>
      <dsp:spPr>
        <a:xfrm rot="3600000">
          <a:off x="7834093" y="2298797"/>
          <a:ext cx="2680245" cy="1742159"/>
        </a:xfrm>
        <a:prstGeom prst="round2Same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45720" rIns="137160" bIns="45720" numCol="1" spcCol="1270" anchor="ctr" anchorCtr="0">
          <a:noAutofit/>
        </a:bodyPr>
        <a:lstStyle/>
        <a:p>
          <a:pPr marL="0" lvl="0" indent="0" algn="ctr" defTabSz="1600200">
            <a:lnSpc>
              <a:spcPct val="90000"/>
            </a:lnSpc>
            <a:spcBef>
              <a:spcPct val="0"/>
            </a:spcBef>
            <a:spcAft>
              <a:spcPct val="35000"/>
            </a:spcAft>
            <a:buNone/>
          </a:pPr>
          <a:r>
            <a:rPr lang="en-US" sz="3600" b="0" i="0" kern="1200" dirty="0"/>
            <a:t>Consistency</a:t>
          </a:r>
          <a:endParaRPr lang="en-IN" sz="3600" kern="1200" dirty="0"/>
        </a:p>
      </dsp:txBody>
      <dsp:txXfrm>
        <a:off x="7882312" y="2362581"/>
        <a:ext cx="2510155" cy="1657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8C321-BC30-4B69-878E-39DD7BB9A258}">
      <dsp:nvSpPr>
        <dsp:cNvPr id="0" name=""/>
        <dsp:cNvSpPr/>
      </dsp:nvSpPr>
      <dsp:spPr>
        <a:xfrm>
          <a:off x="3387328" y="632"/>
          <a:ext cx="1353343" cy="135334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t>Brand Name</a:t>
          </a:r>
        </a:p>
      </dsp:txBody>
      <dsp:txXfrm>
        <a:off x="3585520" y="198824"/>
        <a:ext cx="956959" cy="956959"/>
      </dsp:txXfrm>
    </dsp:sp>
    <dsp:sp modelId="{C43B3D59-76A0-49D0-970F-DA939277449E}">
      <dsp:nvSpPr>
        <dsp:cNvPr id="0" name=""/>
        <dsp:cNvSpPr/>
      </dsp:nvSpPr>
      <dsp:spPr>
        <a:xfrm rot="1800000">
          <a:off x="4755226" y="951844"/>
          <a:ext cx="359703" cy="45675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IN" sz="1300" kern="1200"/>
        </a:p>
      </dsp:txBody>
      <dsp:txXfrm>
        <a:off x="4762455" y="1016217"/>
        <a:ext cx="251792" cy="274051"/>
      </dsp:txXfrm>
    </dsp:sp>
    <dsp:sp modelId="{68960543-C8AC-404B-AD80-65B6FC4856D7}">
      <dsp:nvSpPr>
        <dsp:cNvPr id="0" name=""/>
        <dsp:cNvSpPr/>
      </dsp:nvSpPr>
      <dsp:spPr>
        <a:xfrm>
          <a:off x="5147117" y="1016646"/>
          <a:ext cx="1353343" cy="1353343"/>
        </a:xfrm>
        <a:prstGeom prst="ellipse">
          <a:avLst/>
        </a:prstGeom>
        <a:solidFill>
          <a:schemeClr val="accent3">
            <a:hueOff val="542120"/>
            <a:satOff val="20000"/>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t>Brand Attribute</a:t>
          </a:r>
        </a:p>
      </dsp:txBody>
      <dsp:txXfrm>
        <a:off x="5345309" y="1214838"/>
        <a:ext cx="956959" cy="956959"/>
      </dsp:txXfrm>
    </dsp:sp>
    <dsp:sp modelId="{DA8E156C-6CFE-447C-962E-E623B0A4668A}">
      <dsp:nvSpPr>
        <dsp:cNvPr id="0" name=""/>
        <dsp:cNvSpPr/>
      </dsp:nvSpPr>
      <dsp:spPr>
        <a:xfrm rot="5400000">
          <a:off x="5643937" y="2470776"/>
          <a:ext cx="359703" cy="456753"/>
        </a:xfrm>
        <a:prstGeom prst="rightArrow">
          <a:avLst>
            <a:gd name="adj1" fmla="val 60000"/>
            <a:gd name="adj2" fmla="val 50000"/>
          </a:avLst>
        </a:prstGeom>
        <a:solidFill>
          <a:schemeClr val="accent3">
            <a:hueOff val="542120"/>
            <a:satOff val="20000"/>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IN" sz="1300" kern="1200"/>
        </a:p>
      </dsp:txBody>
      <dsp:txXfrm>
        <a:off x="5697893" y="2508172"/>
        <a:ext cx="251792" cy="274051"/>
      </dsp:txXfrm>
    </dsp:sp>
    <dsp:sp modelId="{89773F7E-3AF3-4F03-BA64-299FB7087B37}">
      <dsp:nvSpPr>
        <dsp:cNvPr id="0" name=""/>
        <dsp:cNvSpPr/>
      </dsp:nvSpPr>
      <dsp:spPr>
        <a:xfrm>
          <a:off x="5147117" y="3048676"/>
          <a:ext cx="1353343" cy="1353343"/>
        </a:xfrm>
        <a:prstGeom prst="ellipse">
          <a:avLst/>
        </a:prstGeom>
        <a:solidFill>
          <a:schemeClr val="accent3">
            <a:hueOff val="1084240"/>
            <a:satOff val="40000"/>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t>Brand Positioning</a:t>
          </a:r>
        </a:p>
      </dsp:txBody>
      <dsp:txXfrm>
        <a:off x="5345309" y="3246868"/>
        <a:ext cx="956959" cy="956959"/>
      </dsp:txXfrm>
    </dsp:sp>
    <dsp:sp modelId="{E57B29C5-B1C6-4168-9F72-D2638CCEB4E6}">
      <dsp:nvSpPr>
        <dsp:cNvPr id="0" name=""/>
        <dsp:cNvSpPr/>
      </dsp:nvSpPr>
      <dsp:spPr>
        <a:xfrm rot="9000000">
          <a:off x="4772859" y="3999888"/>
          <a:ext cx="359703" cy="456753"/>
        </a:xfrm>
        <a:prstGeom prst="rightArrow">
          <a:avLst>
            <a:gd name="adj1" fmla="val 60000"/>
            <a:gd name="adj2" fmla="val 50000"/>
          </a:avLst>
        </a:prstGeom>
        <a:solidFill>
          <a:schemeClr val="accent3">
            <a:hueOff val="1084240"/>
            <a:satOff val="40000"/>
            <a:lumOff val="-588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IN" sz="1300" kern="1200"/>
        </a:p>
      </dsp:txBody>
      <dsp:txXfrm rot="10800000">
        <a:off x="4873541" y="4064261"/>
        <a:ext cx="251792" cy="274051"/>
      </dsp:txXfrm>
    </dsp:sp>
    <dsp:sp modelId="{820F08DC-B68C-4938-9E41-616DE1122570}">
      <dsp:nvSpPr>
        <dsp:cNvPr id="0" name=""/>
        <dsp:cNvSpPr/>
      </dsp:nvSpPr>
      <dsp:spPr>
        <a:xfrm>
          <a:off x="3387328" y="4064691"/>
          <a:ext cx="1353343" cy="1353343"/>
        </a:xfrm>
        <a:prstGeom prst="ellipse">
          <a:avLst/>
        </a:prstGeom>
        <a:solidFill>
          <a:schemeClr val="accent3">
            <a:hueOff val="1626359"/>
            <a:satOff val="60000"/>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t>Brand Identity</a:t>
          </a:r>
        </a:p>
      </dsp:txBody>
      <dsp:txXfrm>
        <a:off x="3585520" y="4262883"/>
        <a:ext cx="956959" cy="956959"/>
      </dsp:txXfrm>
    </dsp:sp>
    <dsp:sp modelId="{DB017871-9F69-4806-ACF5-E741047FE41F}">
      <dsp:nvSpPr>
        <dsp:cNvPr id="0" name=""/>
        <dsp:cNvSpPr/>
      </dsp:nvSpPr>
      <dsp:spPr>
        <a:xfrm rot="12600000">
          <a:off x="3013070" y="4010069"/>
          <a:ext cx="359703" cy="456753"/>
        </a:xfrm>
        <a:prstGeom prst="rightArrow">
          <a:avLst>
            <a:gd name="adj1" fmla="val 60000"/>
            <a:gd name="adj2" fmla="val 50000"/>
          </a:avLst>
        </a:prstGeom>
        <a:solidFill>
          <a:schemeClr val="accent3">
            <a:hueOff val="1626359"/>
            <a:satOff val="60000"/>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IN" sz="1300" kern="1200"/>
        </a:p>
      </dsp:txBody>
      <dsp:txXfrm rot="10800000">
        <a:off x="3113752" y="4128398"/>
        <a:ext cx="251792" cy="274051"/>
      </dsp:txXfrm>
    </dsp:sp>
    <dsp:sp modelId="{0B7E5D9C-0834-4DB2-8393-F7446B86807A}">
      <dsp:nvSpPr>
        <dsp:cNvPr id="0" name=""/>
        <dsp:cNvSpPr/>
      </dsp:nvSpPr>
      <dsp:spPr>
        <a:xfrm>
          <a:off x="1627538" y="3048676"/>
          <a:ext cx="1353343" cy="1353343"/>
        </a:xfrm>
        <a:prstGeom prst="ellipse">
          <a:avLst/>
        </a:prstGeom>
        <a:solidFill>
          <a:schemeClr val="accent3">
            <a:hueOff val="2168479"/>
            <a:satOff val="8000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t> Brand Image</a:t>
          </a:r>
        </a:p>
      </dsp:txBody>
      <dsp:txXfrm>
        <a:off x="1825730" y="3246868"/>
        <a:ext cx="956959" cy="956959"/>
      </dsp:txXfrm>
    </dsp:sp>
    <dsp:sp modelId="{914D8154-E822-464C-B777-A72A4F5424C8}">
      <dsp:nvSpPr>
        <dsp:cNvPr id="0" name=""/>
        <dsp:cNvSpPr/>
      </dsp:nvSpPr>
      <dsp:spPr>
        <a:xfrm rot="16200000">
          <a:off x="2124359" y="2491137"/>
          <a:ext cx="359703" cy="456753"/>
        </a:xfrm>
        <a:prstGeom prst="rightArrow">
          <a:avLst>
            <a:gd name="adj1" fmla="val 60000"/>
            <a:gd name="adj2" fmla="val 50000"/>
          </a:avLst>
        </a:prstGeom>
        <a:solidFill>
          <a:schemeClr val="accent3">
            <a:hueOff val="2168479"/>
            <a:satOff val="80000"/>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IN" sz="1300" kern="1200"/>
        </a:p>
      </dsp:txBody>
      <dsp:txXfrm>
        <a:off x="2178315" y="2636444"/>
        <a:ext cx="251792" cy="274051"/>
      </dsp:txXfrm>
    </dsp:sp>
    <dsp:sp modelId="{26BDAE88-2373-4DD5-B23C-8622086F86A2}">
      <dsp:nvSpPr>
        <dsp:cNvPr id="0" name=""/>
        <dsp:cNvSpPr/>
      </dsp:nvSpPr>
      <dsp:spPr>
        <a:xfrm>
          <a:off x="1627538" y="1016646"/>
          <a:ext cx="1353343" cy="1353343"/>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kern="1200" dirty="0"/>
            <a:t> Brand Personality</a:t>
          </a:r>
        </a:p>
      </dsp:txBody>
      <dsp:txXfrm>
        <a:off x="1825730" y="1214838"/>
        <a:ext cx="956959" cy="956959"/>
      </dsp:txXfrm>
    </dsp:sp>
    <dsp:sp modelId="{583C84A0-6784-4613-A073-483F7C6B894F}">
      <dsp:nvSpPr>
        <dsp:cNvPr id="0" name=""/>
        <dsp:cNvSpPr/>
      </dsp:nvSpPr>
      <dsp:spPr>
        <a:xfrm rot="19800000">
          <a:off x="2995437" y="962024"/>
          <a:ext cx="359703" cy="456753"/>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IN" sz="1300" kern="1200"/>
        </a:p>
      </dsp:txBody>
      <dsp:txXfrm>
        <a:off x="3002666" y="1080353"/>
        <a:ext cx="251792" cy="2740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215CA-8FA1-4863-9E05-3B65E8DFEAD0}">
      <dsp:nvSpPr>
        <dsp:cNvPr id="0" name=""/>
        <dsp:cNvSpPr/>
      </dsp:nvSpPr>
      <dsp:spPr>
        <a:xfrm>
          <a:off x="3480210" y="215"/>
          <a:ext cx="1262062" cy="126206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Brand Awareness</a:t>
          </a:r>
        </a:p>
      </dsp:txBody>
      <dsp:txXfrm>
        <a:off x="3665035" y="185040"/>
        <a:ext cx="892412" cy="892412"/>
      </dsp:txXfrm>
    </dsp:sp>
    <dsp:sp modelId="{1978FB8B-2FEB-4C7C-BA02-07179A07924B}">
      <dsp:nvSpPr>
        <dsp:cNvPr id="0" name=""/>
        <dsp:cNvSpPr/>
      </dsp:nvSpPr>
      <dsp:spPr>
        <a:xfrm rot="1542857">
          <a:off x="4789012" y="825730"/>
          <a:ext cx="336643" cy="42594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4794013" y="889009"/>
        <a:ext cx="235650" cy="255568"/>
      </dsp:txXfrm>
    </dsp:sp>
    <dsp:sp modelId="{76261853-2DC7-4F25-99AF-77D185E499AB}">
      <dsp:nvSpPr>
        <dsp:cNvPr id="0" name=""/>
        <dsp:cNvSpPr/>
      </dsp:nvSpPr>
      <dsp:spPr>
        <a:xfrm>
          <a:off x="5189564" y="823396"/>
          <a:ext cx="1262062" cy="1262062"/>
        </a:xfrm>
        <a:prstGeom prst="ellipse">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Brand Loyalty</a:t>
          </a:r>
        </a:p>
      </dsp:txBody>
      <dsp:txXfrm>
        <a:off x="5374389" y="1008221"/>
        <a:ext cx="892412" cy="892412"/>
      </dsp:txXfrm>
    </dsp:sp>
    <dsp:sp modelId="{CD413562-CDED-4B1D-B183-E9E174462876}">
      <dsp:nvSpPr>
        <dsp:cNvPr id="0" name=""/>
        <dsp:cNvSpPr/>
      </dsp:nvSpPr>
      <dsp:spPr>
        <a:xfrm rot="4628571">
          <a:off x="5861241" y="2157001"/>
          <a:ext cx="336643" cy="425946"/>
        </a:xfrm>
        <a:prstGeom prst="rightArrow">
          <a:avLst>
            <a:gd name="adj1" fmla="val 60000"/>
            <a:gd name="adj2" fmla="val 50000"/>
          </a:avLst>
        </a:prstGeom>
        <a:solidFill>
          <a:schemeClr val="accent3">
            <a:hueOff val="451767"/>
            <a:satOff val="16667"/>
            <a:lumOff val="-24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5900501" y="2192960"/>
        <a:ext cx="235650" cy="255568"/>
      </dsp:txXfrm>
    </dsp:sp>
    <dsp:sp modelId="{6EB997D9-8D9F-4E20-BBD2-AFCD7D204C99}">
      <dsp:nvSpPr>
        <dsp:cNvPr id="0" name=""/>
        <dsp:cNvSpPr/>
      </dsp:nvSpPr>
      <dsp:spPr>
        <a:xfrm>
          <a:off x="5611739" y="2673067"/>
          <a:ext cx="1262062" cy="1262062"/>
        </a:xfrm>
        <a:prstGeom prst="ellipse">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Brand Association</a:t>
          </a:r>
        </a:p>
      </dsp:txBody>
      <dsp:txXfrm>
        <a:off x="5796564" y="2857892"/>
        <a:ext cx="892412" cy="892412"/>
      </dsp:txXfrm>
    </dsp:sp>
    <dsp:sp modelId="{A1190E48-B206-4922-B51E-51D4907A2F2D}">
      <dsp:nvSpPr>
        <dsp:cNvPr id="0" name=""/>
        <dsp:cNvSpPr/>
      </dsp:nvSpPr>
      <dsp:spPr>
        <a:xfrm rot="7714286">
          <a:off x="5488934" y="3825337"/>
          <a:ext cx="336643" cy="425946"/>
        </a:xfrm>
        <a:prstGeom prst="rightArrow">
          <a:avLst>
            <a:gd name="adj1" fmla="val 60000"/>
            <a:gd name="adj2" fmla="val 50000"/>
          </a:avLst>
        </a:prstGeom>
        <a:solidFill>
          <a:schemeClr val="accent3">
            <a:hueOff val="903533"/>
            <a:satOff val="33333"/>
            <a:lumOff val="-49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rot="10800000">
        <a:off x="5570915" y="3871046"/>
        <a:ext cx="235650" cy="255568"/>
      </dsp:txXfrm>
    </dsp:sp>
    <dsp:sp modelId="{289520D7-278C-41AE-AF44-B0255FD1EF1E}">
      <dsp:nvSpPr>
        <dsp:cNvPr id="0" name=""/>
        <dsp:cNvSpPr/>
      </dsp:nvSpPr>
      <dsp:spPr>
        <a:xfrm>
          <a:off x="4428830" y="4156389"/>
          <a:ext cx="1262062" cy="1262062"/>
        </a:xfrm>
        <a:prstGeom prst="ellipse">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Brand Equity</a:t>
          </a:r>
        </a:p>
      </dsp:txBody>
      <dsp:txXfrm>
        <a:off x="4613655" y="4341214"/>
        <a:ext cx="892412" cy="892412"/>
      </dsp:txXfrm>
    </dsp:sp>
    <dsp:sp modelId="{EA119C3B-5567-41A7-90A0-D00807F830EF}">
      <dsp:nvSpPr>
        <dsp:cNvPr id="0" name=""/>
        <dsp:cNvSpPr/>
      </dsp:nvSpPr>
      <dsp:spPr>
        <a:xfrm rot="10800000">
          <a:off x="3952448" y="4574447"/>
          <a:ext cx="336643" cy="425946"/>
        </a:xfrm>
        <a:prstGeom prst="rightArrow">
          <a:avLst>
            <a:gd name="adj1" fmla="val 60000"/>
            <a:gd name="adj2" fmla="val 50000"/>
          </a:avLst>
        </a:prstGeom>
        <a:solidFill>
          <a:schemeClr val="accent3">
            <a:hueOff val="1355300"/>
            <a:satOff val="5000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rot="10800000">
        <a:off x="4053441" y="4659636"/>
        <a:ext cx="235650" cy="255568"/>
      </dsp:txXfrm>
    </dsp:sp>
    <dsp:sp modelId="{47F4CA56-A422-4FF2-89D3-1813AD5990B7}">
      <dsp:nvSpPr>
        <dsp:cNvPr id="0" name=""/>
        <dsp:cNvSpPr/>
      </dsp:nvSpPr>
      <dsp:spPr>
        <a:xfrm>
          <a:off x="2531591" y="4156389"/>
          <a:ext cx="1262062" cy="1262062"/>
        </a:xfrm>
        <a:prstGeom prst="ellipse">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Brand Extension</a:t>
          </a:r>
        </a:p>
      </dsp:txBody>
      <dsp:txXfrm>
        <a:off x="2716416" y="4341214"/>
        <a:ext cx="892412" cy="892412"/>
      </dsp:txXfrm>
    </dsp:sp>
    <dsp:sp modelId="{CFE93D92-2377-4CB1-89B0-1BCF520DF4F2}">
      <dsp:nvSpPr>
        <dsp:cNvPr id="0" name=""/>
        <dsp:cNvSpPr/>
      </dsp:nvSpPr>
      <dsp:spPr>
        <a:xfrm rot="13885714">
          <a:off x="2427039" y="3852433"/>
          <a:ext cx="319594" cy="425946"/>
        </a:xfrm>
        <a:prstGeom prst="rightArrow">
          <a:avLst>
            <a:gd name="adj1" fmla="val 60000"/>
            <a:gd name="adj2" fmla="val 50000"/>
          </a:avLst>
        </a:prstGeom>
        <a:solidFill>
          <a:schemeClr val="accent3">
            <a:hueOff val="1807066"/>
            <a:satOff val="66667"/>
            <a:lumOff val="-9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rot="10800000">
        <a:off x="2504867" y="3975102"/>
        <a:ext cx="223716" cy="255568"/>
      </dsp:txXfrm>
    </dsp:sp>
    <dsp:sp modelId="{4516F1A8-FF89-4020-9CA3-4F03F28E7C38}">
      <dsp:nvSpPr>
        <dsp:cNvPr id="0" name=""/>
        <dsp:cNvSpPr/>
      </dsp:nvSpPr>
      <dsp:spPr>
        <a:xfrm>
          <a:off x="1254197" y="2673067"/>
          <a:ext cx="1451031" cy="1262062"/>
        </a:xfrm>
        <a:prstGeom prst="ellipse">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Co-Branding</a:t>
          </a:r>
        </a:p>
      </dsp:txBody>
      <dsp:txXfrm>
        <a:off x="1466696" y="2857892"/>
        <a:ext cx="1026033" cy="892412"/>
      </dsp:txXfrm>
    </dsp:sp>
    <dsp:sp modelId="{F1C6990F-AC5F-4AD2-B747-074ECA1F2EE7}">
      <dsp:nvSpPr>
        <dsp:cNvPr id="0" name=""/>
        <dsp:cNvSpPr/>
      </dsp:nvSpPr>
      <dsp:spPr>
        <a:xfrm rot="16971429">
          <a:off x="2021816" y="2173651"/>
          <a:ext cx="334608" cy="425946"/>
        </a:xfrm>
        <a:prstGeom prst="rightArrow">
          <a:avLst>
            <a:gd name="adj1" fmla="val 60000"/>
            <a:gd name="adj2" fmla="val 50000"/>
          </a:avLst>
        </a:prstGeom>
        <a:solidFill>
          <a:schemeClr val="accent3">
            <a:hueOff val="2258833"/>
            <a:satOff val="83333"/>
            <a:lumOff val="-122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2060838" y="2307773"/>
        <a:ext cx="234226" cy="255568"/>
      </dsp:txXfrm>
    </dsp:sp>
    <dsp:sp modelId="{C03E9EDA-6319-4CCA-A5D7-CFD1E8FDF030}">
      <dsp:nvSpPr>
        <dsp:cNvPr id="0" name=""/>
        <dsp:cNvSpPr/>
      </dsp:nvSpPr>
      <dsp:spPr>
        <a:xfrm>
          <a:off x="1770857" y="823396"/>
          <a:ext cx="1262062" cy="1262062"/>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Sonic Branding</a:t>
          </a:r>
        </a:p>
      </dsp:txBody>
      <dsp:txXfrm>
        <a:off x="1955682" y="1008221"/>
        <a:ext cx="892412" cy="892412"/>
      </dsp:txXfrm>
    </dsp:sp>
    <dsp:sp modelId="{7D513AB9-43FC-43E0-929D-5ED1B675DB18}">
      <dsp:nvSpPr>
        <dsp:cNvPr id="0" name=""/>
        <dsp:cNvSpPr/>
      </dsp:nvSpPr>
      <dsp:spPr>
        <a:xfrm rot="20057143">
          <a:off x="3079659" y="833998"/>
          <a:ext cx="336643" cy="425946"/>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IN" sz="1100" kern="1200"/>
        </a:p>
      </dsp:txBody>
      <dsp:txXfrm>
        <a:off x="3084660" y="941097"/>
        <a:ext cx="235650" cy="255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7D6D2-6F40-47AA-879C-2743F59DCB4E}">
      <dsp:nvSpPr>
        <dsp:cNvPr id="0" name=""/>
        <dsp:cNvSpPr/>
      </dsp:nvSpPr>
      <dsp:spPr>
        <a:xfrm>
          <a:off x="2431971" y="3247103"/>
          <a:ext cx="809437" cy="2313560"/>
        </a:xfrm>
        <a:custGeom>
          <a:avLst/>
          <a:gdLst/>
          <a:ahLst/>
          <a:cxnLst/>
          <a:rect l="0" t="0" r="0" b="0"/>
          <a:pathLst>
            <a:path>
              <a:moveTo>
                <a:pt x="0" y="0"/>
              </a:moveTo>
              <a:lnTo>
                <a:pt x="404718" y="0"/>
              </a:lnTo>
              <a:lnTo>
                <a:pt x="404718" y="2313560"/>
              </a:lnTo>
              <a:lnTo>
                <a:pt x="809437" y="231356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2775413" y="4342606"/>
        <a:ext cx="122553" cy="122553"/>
      </dsp:txXfrm>
    </dsp:sp>
    <dsp:sp modelId="{67721035-8EBD-4E3A-A04F-269501A43AA5}">
      <dsp:nvSpPr>
        <dsp:cNvPr id="0" name=""/>
        <dsp:cNvSpPr/>
      </dsp:nvSpPr>
      <dsp:spPr>
        <a:xfrm>
          <a:off x="2431971" y="3247103"/>
          <a:ext cx="809437" cy="771186"/>
        </a:xfrm>
        <a:custGeom>
          <a:avLst/>
          <a:gdLst/>
          <a:ahLst/>
          <a:cxnLst/>
          <a:rect l="0" t="0" r="0" b="0"/>
          <a:pathLst>
            <a:path>
              <a:moveTo>
                <a:pt x="0" y="0"/>
              </a:moveTo>
              <a:lnTo>
                <a:pt x="404718" y="0"/>
              </a:lnTo>
              <a:lnTo>
                <a:pt x="404718" y="771186"/>
              </a:lnTo>
              <a:lnTo>
                <a:pt x="809437" y="77118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2808740" y="3604746"/>
        <a:ext cx="55899" cy="55899"/>
      </dsp:txXfrm>
    </dsp:sp>
    <dsp:sp modelId="{A76C88A2-6FDD-46B4-A7A8-7BCACF333E0E}">
      <dsp:nvSpPr>
        <dsp:cNvPr id="0" name=""/>
        <dsp:cNvSpPr/>
      </dsp:nvSpPr>
      <dsp:spPr>
        <a:xfrm>
          <a:off x="2431971" y="2475916"/>
          <a:ext cx="809437" cy="771186"/>
        </a:xfrm>
        <a:custGeom>
          <a:avLst/>
          <a:gdLst/>
          <a:ahLst/>
          <a:cxnLst/>
          <a:rect l="0" t="0" r="0" b="0"/>
          <a:pathLst>
            <a:path>
              <a:moveTo>
                <a:pt x="0" y="771186"/>
              </a:moveTo>
              <a:lnTo>
                <a:pt x="404718" y="771186"/>
              </a:lnTo>
              <a:lnTo>
                <a:pt x="404718" y="0"/>
              </a:lnTo>
              <a:lnTo>
                <a:pt x="809437"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2808740" y="2833559"/>
        <a:ext cx="55899" cy="55899"/>
      </dsp:txXfrm>
    </dsp:sp>
    <dsp:sp modelId="{BB9F9998-82F1-45E0-ABC9-140CBA9C4036}">
      <dsp:nvSpPr>
        <dsp:cNvPr id="0" name=""/>
        <dsp:cNvSpPr/>
      </dsp:nvSpPr>
      <dsp:spPr>
        <a:xfrm>
          <a:off x="2431971" y="933542"/>
          <a:ext cx="809437" cy="2313560"/>
        </a:xfrm>
        <a:custGeom>
          <a:avLst/>
          <a:gdLst/>
          <a:ahLst/>
          <a:cxnLst/>
          <a:rect l="0" t="0" r="0" b="0"/>
          <a:pathLst>
            <a:path>
              <a:moveTo>
                <a:pt x="0" y="2313560"/>
              </a:moveTo>
              <a:lnTo>
                <a:pt x="404718" y="2313560"/>
              </a:lnTo>
              <a:lnTo>
                <a:pt x="404718" y="0"/>
              </a:lnTo>
              <a:lnTo>
                <a:pt x="809437"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IN" sz="800" kern="1200"/>
        </a:p>
      </dsp:txBody>
      <dsp:txXfrm>
        <a:off x="2775413" y="2029045"/>
        <a:ext cx="122553" cy="122553"/>
      </dsp:txXfrm>
    </dsp:sp>
    <dsp:sp modelId="{51160C3C-4C7D-441B-99F0-5F88E8C80FA2}">
      <dsp:nvSpPr>
        <dsp:cNvPr id="0" name=""/>
        <dsp:cNvSpPr/>
      </dsp:nvSpPr>
      <dsp:spPr>
        <a:xfrm rot="16200000">
          <a:off x="-1432081" y="2630153"/>
          <a:ext cx="6494206" cy="12338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35" tIns="38735" rIns="38735" bIns="38735" numCol="1" spcCol="1270" anchor="ctr" anchorCtr="0">
          <a:noAutofit/>
        </a:bodyPr>
        <a:lstStyle/>
        <a:p>
          <a:pPr marL="0" lvl="0" indent="0" algn="ctr" defTabSz="2711450">
            <a:lnSpc>
              <a:spcPct val="90000"/>
            </a:lnSpc>
            <a:spcBef>
              <a:spcPct val="0"/>
            </a:spcBef>
            <a:spcAft>
              <a:spcPct val="35000"/>
            </a:spcAft>
            <a:buNone/>
          </a:pPr>
          <a:r>
            <a:rPr lang="en-IN" sz="6100" kern="1200" dirty="0"/>
            <a:t>Kinds of Brand Label</a:t>
          </a:r>
        </a:p>
      </dsp:txBody>
      <dsp:txXfrm>
        <a:off x="-1432081" y="2630153"/>
        <a:ext cx="6494206" cy="1233899"/>
      </dsp:txXfrm>
    </dsp:sp>
    <dsp:sp modelId="{E50FAB8F-A523-4554-BF48-54835AD900BD}">
      <dsp:nvSpPr>
        <dsp:cNvPr id="0" name=""/>
        <dsp:cNvSpPr/>
      </dsp:nvSpPr>
      <dsp:spPr>
        <a:xfrm>
          <a:off x="3241408" y="316592"/>
          <a:ext cx="4047189" cy="12338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IN" sz="4200" kern="1200" dirty="0"/>
            <a:t> Brand Labels</a:t>
          </a:r>
        </a:p>
      </dsp:txBody>
      <dsp:txXfrm>
        <a:off x="3241408" y="316592"/>
        <a:ext cx="4047189" cy="1233899"/>
      </dsp:txXfrm>
    </dsp:sp>
    <dsp:sp modelId="{51C1307A-6539-403B-B8AB-5F1E9B1C9844}">
      <dsp:nvSpPr>
        <dsp:cNvPr id="0" name=""/>
        <dsp:cNvSpPr/>
      </dsp:nvSpPr>
      <dsp:spPr>
        <a:xfrm>
          <a:off x="3241408" y="1858966"/>
          <a:ext cx="4047189" cy="12338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IN" sz="4200" kern="1200" dirty="0"/>
            <a:t>Grade Labels</a:t>
          </a:r>
        </a:p>
      </dsp:txBody>
      <dsp:txXfrm>
        <a:off x="3241408" y="1858966"/>
        <a:ext cx="4047189" cy="1233899"/>
      </dsp:txXfrm>
    </dsp:sp>
    <dsp:sp modelId="{5CFC2B0B-4A37-4BCC-8768-58B8661EDE6F}">
      <dsp:nvSpPr>
        <dsp:cNvPr id="0" name=""/>
        <dsp:cNvSpPr/>
      </dsp:nvSpPr>
      <dsp:spPr>
        <a:xfrm>
          <a:off x="3241408" y="3401340"/>
          <a:ext cx="4047189" cy="12338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IN" sz="4200" kern="1200" dirty="0"/>
            <a:t>Descriptive Labels</a:t>
          </a:r>
        </a:p>
      </dsp:txBody>
      <dsp:txXfrm>
        <a:off x="3241408" y="3401340"/>
        <a:ext cx="4047189" cy="1233899"/>
      </dsp:txXfrm>
    </dsp:sp>
    <dsp:sp modelId="{78DE84F0-8991-4937-B0B7-66804CC71176}">
      <dsp:nvSpPr>
        <dsp:cNvPr id="0" name=""/>
        <dsp:cNvSpPr/>
      </dsp:nvSpPr>
      <dsp:spPr>
        <a:xfrm>
          <a:off x="3241408" y="4943714"/>
          <a:ext cx="4047189" cy="12338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IN" sz="4200" kern="1200" dirty="0"/>
            <a:t>Informative Labels</a:t>
          </a:r>
        </a:p>
      </dsp:txBody>
      <dsp:txXfrm>
        <a:off x="3241408" y="4943714"/>
        <a:ext cx="4047189" cy="1233899"/>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9C0D6-8C49-4710-9558-BF7FC69A4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9FBEB18-111E-4A3F-9B8E-EB56B49BEA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7645D3EF-3B41-4D91-8E60-4CEADD49EA2F}"/>
              </a:ext>
            </a:extLst>
          </p:cNvPr>
          <p:cNvSpPr>
            <a:spLocks noGrp="1"/>
          </p:cNvSpPr>
          <p:nvPr>
            <p:ph type="dt" sz="half" idx="10"/>
          </p:nvPr>
        </p:nvSpPr>
        <p:spPr/>
        <p:txBody>
          <a:bodyPr/>
          <a:lstStyle/>
          <a:p>
            <a:fld id="{50DEED1B-36C2-4E65-93C6-0B35F2B0391E}" type="datetimeFigureOut">
              <a:rPr lang="en-IN" smtClean="0"/>
              <a:t>06-06-2022</a:t>
            </a:fld>
            <a:endParaRPr lang="en-IN"/>
          </a:p>
        </p:txBody>
      </p:sp>
      <p:sp>
        <p:nvSpPr>
          <p:cNvPr id="5" name="Footer Placeholder 4">
            <a:extLst>
              <a:ext uri="{FF2B5EF4-FFF2-40B4-BE49-F238E27FC236}">
                <a16:creationId xmlns:a16="http://schemas.microsoft.com/office/drawing/2014/main" id="{DA034390-711B-45DB-A044-B45852AB078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DC681DF-302E-4025-92ED-ED0ADF4363A0}"/>
              </a:ext>
            </a:extLst>
          </p:cNvPr>
          <p:cNvSpPr>
            <a:spLocks noGrp="1"/>
          </p:cNvSpPr>
          <p:nvPr>
            <p:ph type="sldNum" sz="quarter" idx="12"/>
          </p:nvPr>
        </p:nvSpPr>
        <p:spPr/>
        <p:txBody>
          <a:bodyPr/>
          <a:lstStyle/>
          <a:p>
            <a:fld id="{9AE06117-44FE-4F24-9B35-89F9A4FE9ADA}" type="slidenum">
              <a:rPr lang="en-IN" smtClean="0"/>
              <a:t>‹#›</a:t>
            </a:fld>
            <a:endParaRPr lang="en-IN"/>
          </a:p>
        </p:txBody>
      </p:sp>
    </p:spTree>
    <p:extLst>
      <p:ext uri="{BB962C8B-B14F-4D97-AF65-F5344CB8AC3E}">
        <p14:creationId xmlns:p14="http://schemas.microsoft.com/office/powerpoint/2010/main" val="724744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6E01D-38EE-44F9-898C-12F9858C873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E92373B-C26A-4BDD-B07F-88F2CFAF54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47F2C04-7094-4FE8-8667-0CBD14EC7F4F}"/>
              </a:ext>
            </a:extLst>
          </p:cNvPr>
          <p:cNvSpPr>
            <a:spLocks noGrp="1"/>
          </p:cNvSpPr>
          <p:nvPr>
            <p:ph type="dt" sz="half" idx="10"/>
          </p:nvPr>
        </p:nvSpPr>
        <p:spPr/>
        <p:txBody>
          <a:bodyPr/>
          <a:lstStyle/>
          <a:p>
            <a:fld id="{50DEED1B-36C2-4E65-93C6-0B35F2B0391E}" type="datetimeFigureOut">
              <a:rPr lang="en-IN" smtClean="0"/>
              <a:t>06-06-2022</a:t>
            </a:fld>
            <a:endParaRPr lang="en-IN"/>
          </a:p>
        </p:txBody>
      </p:sp>
      <p:sp>
        <p:nvSpPr>
          <p:cNvPr id="5" name="Footer Placeholder 4">
            <a:extLst>
              <a:ext uri="{FF2B5EF4-FFF2-40B4-BE49-F238E27FC236}">
                <a16:creationId xmlns:a16="http://schemas.microsoft.com/office/drawing/2014/main" id="{3400B59C-BD88-41B7-BC2A-120B12A105C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CC023C0-09C6-4279-96BE-69DA632CC68B}"/>
              </a:ext>
            </a:extLst>
          </p:cNvPr>
          <p:cNvSpPr>
            <a:spLocks noGrp="1"/>
          </p:cNvSpPr>
          <p:nvPr>
            <p:ph type="sldNum" sz="quarter" idx="12"/>
          </p:nvPr>
        </p:nvSpPr>
        <p:spPr/>
        <p:txBody>
          <a:bodyPr/>
          <a:lstStyle/>
          <a:p>
            <a:fld id="{9AE06117-44FE-4F24-9B35-89F9A4FE9ADA}" type="slidenum">
              <a:rPr lang="en-IN" smtClean="0"/>
              <a:t>‹#›</a:t>
            </a:fld>
            <a:endParaRPr lang="en-IN"/>
          </a:p>
        </p:txBody>
      </p:sp>
    </p:spTree>
    <p:extLst>
      <p:ext uri="{BB962C8B-B14F-4D97-AF65-F5344CB8AC3E}">
        <p14:creationId xmlns:p14="http://schemas.microsoft.com/office/powerpoint/2010/main" val="1492747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35E7B9-EC8D-43F2-8093-214A49E4EC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0D8F991-F3B6-4BA5-8529-A5773DEEA5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E74E940-0110-499D-A793-BB30F7D15AB6}"/>
              </a:ext>
            </a:extLst>
          </p:cNvPr>
          <p:cNvSpPr>
            <a:spLocks noGrp="1"/>
          </p:cNvSpPr>
          <p:nvPr>
            <p:ph type="dt" sz="half" idx="10"/>
          </p:nvPr>
        </p:nvSpPr>
        <p:spPr/>
        <p:txBody>
          <a:bodyPr/>
          <a:lstStyle/>
          <a:p>
            <a:fld id="{50DEED1B-36C2-4E65-93C6-0B35F2B0391E}" type="datetimeFigureOut">
              <a:rPr lang="en-IN" smtClean="0"/>
              <a:t>06-06-2022</a:t>
            </a:fld>
            <a:endParaRPr lang="en-IN"/>
          </a:p>
        </p:txBody>
      </p:sp>
      <p:sp>
        <p:nvSpPr>
          <p:cNvPr id="5" name="Footer Placeholder 4">
            <a:extLst>
              <a:ext uri="{FF2B5EF4-FFF2-40B4-BE49-F238E27FC236}">
                <a16:creationId xmlns:a16="http://schemas.microsoft.com/office/drawing/2014/main" id="{54EF860A-6AAA-4937-B22A-66E50B08F59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6292777-012E-488B-83E8-D3648179F4A6}"/>
              </a:ext>
            </a:extLst>
          </p:cNvPr>
          <p:cNvSpPr>
            <a:spLocks noGrp="1"/>
          </p:cNvSpPr>
          <p:nvPr>
            <p:ph type="sldNum" sz="quarter" idx="12"/>
          </p:nvPr>
        </p:nvSpPr>
        <p:spPr/>
        <p:txBody>
          <a:bodyPr/>
          <a:lstStyle/>
          <a:p>
            <a:fld id="{9AE06117-44FE-4F24-9B35-89F9A4FE9ADA}" type="slidenum">
              <a:rPr lang="en-IN" smtClean="0"/>
              <a:t>‹#›</a:t>
            </a:fld>
            <a:endParaRPr lang="en-IN"/>
          </a:p>
        </p:txBody>
      </p:sp>
    </p:spTree>
    <p:extLst>
      <p:ext uri="{BB962C8B-B14F-4D97-AF65-F5344CB8AC3E}">
        <p14:creationId xmlns:p14="http://schemas.microsoft.com/office/powerpoint/2010/main" val="6908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0A7E3-48DF-4D04-B1FD-FDA1DA719D6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43B366F-C646-4443-9708-D1BC3CE400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8B3D510-F618-4C87-8F8F-6EFA96C1323A}"/>
              </a:ext>
            </a:extLst>
          </p:cNvPr>
          <p:cNvSpPr>
            <a:spLocks noGrp="1"/>
          </p:cNvSpPr>
          <p:nvPr>
            <p:ph type="dt" sz="half" idx="10"/>
          </p:nvPr>
        </p:nvSpPr>
        <p:spPr/>
        <p:txBody>
          <a:bodyPr/>
          <a:lstStyle/>
          <a:p>
            <a:fld id="{50DEED1B-36C2-4E65-93C6-0B35F2B0391E}" type="datetimeFigureOut">
              <a:rPr lang="en-IN" smtClean="0"/>
              <a:t>06-06-2022</a:t>
            </a:fld>
            <a:endParaRPr lang="en-IN"/>
          </a:p>
        </p:txBody>
      </p:sp>
      <p:sp>
        <p:nvSpPr>
          <p:cNvPr id="5" name="Footer Placeholder 4">
            <a:extLst>
              <a:ext uri="{FF2B5EF4-FFF2-40B4-BE49-F238E27FC236}">
                <a16:creationId xmlns:a16="http://schemas.microsoft.com/office/drawing/2014/main" id="{082B6ADB-BC92-470F-992A-6545F1F3990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40295BE-4F71-43FD-BAA1-B8E419CFE23A}"/>
              </a:ext>
            </a:extLst>
          </p:cNvPr>
          <p:cNvSpPr>
            <a:spLocks noGrp="1"/>
          </p:cNvSpPr>
          <p:nvPr>
            <p:ph type="sldNum" sz="quarter" idx="12"/>
          </p:nvPr>
        </p:nvSpPr>
        <p:spPr/>
        <p:txBody>
          <a:bodyPr/>
          <a:lstStyle/>
          <a:p>
            <a:fld id="{9AE06117-44FE-4F24-9B35-89F9A4FE9ADA}" type="slidenum">
              <a:rPr lang="en-IN" smtClean="0"/>
              <a:t>‹#›</a:t>
            </a:fld>
            <a:endParaRPr lang="en-IN"/>
          </a:p>
        </p:txBody>
      </p:sp>
    </p:spTree>
    <p:extLst>
      <p:ext uri="{BB962C8B-B14F-4D97-AF65-F5344CB8AC3E}">
        <p14:creationId xmlns:p14="http://schemas.microsoft.com/office/powerpoint/2010/main" val="179218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2CA23-C48B-4DF4-A01D-7EB0881194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66F1C71-764C-40D8-AEBE-705E943B5B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2DEA05-2E36-4CC4-890A-C3903C8E7424}"/>
              </a:ext>
            </a:extLst>
          </p:cNvPr>
          <p:cNvSpPr>
            <a:spLocks noGrp="1"/>
          </p:cNvSpPr>
          <p:nvPr>
            <p:ph type="dt" sz="half" idx="10"/>
          </p:nvPr>
        </p:nvSpPr>
        <p:spPr/>
        <p:txBody>
          <a:bodyPr/>
          <a:lstStyle/>
          <a:p>
            <a:fld id="{50DEED1B-36C2-4E65-93C6-0B35F2B0391E}" type="datetimeFigureOut">
              <a:rPr lang="en-IN" smtClean="0"/>
              <a:t>06-06-2022</a:t>
            </a:fld>
            <a:endParaRPr lang="en-IN"/>
          </a:p>
        </p:txBody>
      </p:sp>
      <p:sp>
        <p:nvSpPr>
          <p:cNvPr id="5" name="Footer Placeholder 4">
            <a:extLst>
              <a:ext uri="{FF2B5EF4-FFF2-40B4-BE49-F238E27FC236}">
                <a16:creationId xmlns:a16="http://schemas.microsoft.com/office/drawing/2014/main" id="{8318B6A0-FA81-4356-86DC-334A9829C99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38384CC-D91D-4C58-B90C-44DCF200944D}"/>
              </a:ext>
            </a:extLst>
          </p:cNvPr>
          <p:cNvSpPr>
            <a:spLocks noGrp="1"/>
          </p:cNvSpPr>
          <p:nvPr>
            <p:ph type="sldNum" sz="quarter" idx="12"/>
          </p:nvPr>
        </p:nvSpPr>
        <p:spPr/>
        <p:txBody>
          <a:bodyPr/>
          <a:lstStyle/>
          <a:p>
            <a:fld id="{9AE06117-44FE-4F24-9B35-89F9A4FE9ADA}" type="slidenum">
              <a:rPr lang="en-IN" smtClean="0"/>
              <a:t>‹#›</a:t>
            </a:fld>
            <a:endParaRPr lang="en-IN"/>
          </a:p>
        </p:txBody>
      </p:sp>
    </p:spTree>
    <p:extLst>
      <p:ext uri="{BB962C8B-B14F-4D97-AF65-F5344CB8AC3E}">
        <p14:creationId xmlns:p14="http://schemas.microsoft.com/office/powerpoint/2010/main" val="3153757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0E844-4514-4C68-B34A-596065B1DAB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B15D669-D066-48A2-A3A7-16B2B278BC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B890894-A77E-4D43-9823-86984C28B4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5549694-4F20-48A0-821D-2CE8CE825CD1}"/>
              </a:ext>
            </a:extLst>
          </p:cNvPr>
          <p:cNvSpPr>
            <a:spLocks noGrp="1"/>
          </p:cNvSpPr>
          <p:nvPr>
            <p:ph type="dt" sz="half" idx="10"/>
          </p:nvPr>
        </p:nvSpPr>
        <p:spPr/>
        <p:txBody>
          <a:bodyPr/>
          <a:lstStyle/>
          <a:p>
            <a:fld id="{50DEED1B-36C2-4E65-93C6-0B35F2B0391E}" type="datetimeFigureOut">
              <a:rPr lang="en-IN" smtClean="0"/>
              <a:t>06-06-2022</a:t>
            </a:fld>
            <a:endParaRPr lang="en-IN"/>
          </a:p>
        </p:txBody>
      </p:sp>
      <p:sp>
        <p:nvSpPr>
          <p:cNvPr id="6" name="Footer Placeholder 5">
            <a:extLst>
              <a:ext uri="{FF2B5EF4-FFF2-40B4-BE49-F238E27FC236}">
                <a16:creationId xmlns:a16="http://schemas.microsoft.com/office/drawing/2014/main" id="{715FC349-440A-4090-B3E8-64939B845D0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4157CC2-9E08-4942-8676-109B030EE8B6}"/>
              </a:ext>
            </a:extLst>
          </p:cNvPr>
          <p:cNvSpPr>
            <a:spLocks noGrp="1"/>
          </p:cNvSpPr>
          <p:nvPr>
            <p:ph type="sldNum" sz="quarter" idx="12"/>
          </p:nvPr>
        </p:nvSpPr>
        <p:spPr/>
        <p:txBody>
          <a:bodyPr/>
          <a:lstStyle/>
          <a:p>
            <a:fld id="{9AE06117-44FE-4F24-9B35-89F9A4FE9ADA}" type="slidenum">
              <a:rPr lang="en-IN" smtClean="0"/>
              <a:t>‹#›</a:t>
            </a:fld>
            <a:endParaRPr lang="en-IN"/>
          </a:p>
        </p:txBody>
      </p:sp>
    </p:spTree>
    <p:extLst>
      <p:ext uri="{BB962C8B-B14F-4D97-AF65-F5344CB8AC3E}">
        <p14:creationId xmlns:p14="http://schemas.microsoft.com/office/powerpoint/2010/main" val="215191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61294-F77F-4EFF-8826-16DAA1DA826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29628A2-563D-4085-A306-28B69703A0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8CB4CB-09C2-4B4F-9F8F-BE88C7AC8D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357F099-7AFF-470D-B627-6A6BE62BC3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712E6-706E-442E-9A81-B4CE87352A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AEE6788-CA3D-4AF3-8F3B-994C6D27FA5C}"/>
              </a:ext>
            </a:extLst>
          </p:cNvPr>
          <p:cNvSpPr>
            <a:spLocks noGrp="1"/>
          </p:cNvSpPr>
          <p:nvPr>
            <p:ph type="dt" sz="half" idx="10"/>
          </p:nvPr>
        </p:nvSpPr>
        <p:spPr/>
        <p:txBody>
          <a:bodyPr/>
          <a:lstStyle/>
          <a:p>
            <a:fld id="{50DEED1B-36C2-4E65-93C6-0B35F2B0391E}" type="datetimeFigureOut">
              <a:rPr lang="en-IN" smtClean="0"/>
              <a:t>06-06-2022</a:t>
            </a:fld>
            <a:endParaRPr lang="en-IN"/>
          </a:p>
        </p:txBody>
      </p:sp>
      <p:sp>
        <p:nvSpPr>
          <p:cNvPr id="8" name="Footer Placeholder 7">
            <a:extLst>
              <a:ext uri="{FF2B5EF4-FFF2-40B4-BE49-F238E27FC236}">
                <a16:creationId xmlns:a16="http://schemas.microsoft.com/office/drawing/2014/main" id="{03BF76C8-4FB1-463C-821F-ACABE9DD89D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2767604-3697-4A79-B3D0-E50539C6405B}"/>
              </a:ext>
            </a:extLst>
          </p:cNvPr>
          <p:cNvSpPr>
            <a:spLocks noGrp="1"/>
          </p:cNvSpPr>
          <p:nvPr>
            <p:ph type="sldNum" sz="quarter" idx="12"/>
          </p:nvPr>
        </p:nvSpPr>
        <p:spPr/>
        <p:txBody>
          <a:bodyPr/>
          <a:lstStyle/>
          <a:p>
            <a:fld id="{9AE06117-44FE-4F24-9B35-89F9A4FE9ADA}" type="slidenum">
              <a:rPr lang="en-IN" smtClean="0"/>
              <a:t>‹#›</a:t>
            </a:fld>
            <a:endParaRPr lang="en-IN"/>
          </a:p>
        </p:txBody>
      </p:sp>
    </p:spTree>
    <p:extLst>
      <p:ext uri="{BB962C8B-B14F-4D97-AF65-F5344CB8AC3E}">
        <p14:creationId xmlns:p14="http://schemas.microsoft.com/office/powerpoint/2010/main" val="179573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6B8F9-5A65-4006-8074-6E40C3C10B5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534C38B-A42B-4F49-8825-E0B91ADA3E01}"/>
              </a:ext>
            </a:extLst>
          </p:cNvPr>
          <p:cNvSpPr>
            <a:spLocks noGrp="1"/>
          </p:cNvSpPr>
          <p:nvPr>
            <p:ph type="dt" sz="half" idx="10"/>
          </p:nvPr>
        </p:nvSpPr>
        <p:spPr/>
        <p:txBody>
          <a:bodyPr/>
          <a:lstStyle/>
          <a:p>
            <a:fld id="{50DEED1B-36C2-4E65-93C6-0B35F2B0391E}" type="datetimeFigureOut">
              <a:rPr lang="en-IN" smtClean="0"/>
              <a:t>06-06-2022</a:t>
            </a:fld>
            <a:endParaRPr lang="en-IN"/>
          </a:p>
        </p:txBody>
      </p:sp>
      <p:sp>
        <p:nvSpPr>
          <p:cNvPr id="4" name="Footer Placeholder 3">
            <a:extLst>
              <a:ext uri="{FF2B5EF4-FFF2-40B4-BE49-F238E27FC236}">
                <a16:creationId xmlns:a16="http://schemas.microsoft.com/office/drawing/2014/main" id="{49129254-4505-4DE5-B372-38663F336EF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617462D-CC51-45CA-B22B-07506A49E7ED}"/>
              </a:ext>
            </a:extLst>
          </p:cNvPr>
          <p:cNvSpPr>
            <a:spLocks noGrp="1"/>
          </p:cNvSpPr>
          <p:nvPr>
            <p:ph type="sldNum" sz="quarter" idx="12"/>
          </p:nvPr>
        </p:nvSpPr>
        <p:spPr/>
        <p:txBody>
          <a:bodyPr/>
          <a:lstStyle/>
          <a:p>
            <a:fld id="{9AE06117-44FE-4F24-9B35-89F9A4FE9ADA}" type="slidenum">
              <a:rPr lang="en-IN" smtClean="0"/>
              <a:t>‹#›</a:t>
            </a:fld>
            <a:endParaRPr lang="en-IN"/>
          </a:p>
        </p:txBody>
      </p:sp>
    </p:spTree>
    <p:extLst>
      <p:ext uri="{BB962C8B-B14F-4D97-AF65-F5344CB8AC3E}">
        <p14:creationId xmlns:p14="http://schemas.microsoft.com/office/powerpoint/2010/main" val="3591248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93C48E-A69F-4E6A-A3BC-48D7158D2959}"/>
              </a:ext>
            </a:extLst>
          </p:cNvPr>
          <p:cNvSpPr>
            <a:spLocks noGrp="1"/>
          </p:cNvSpPr>
          <p:nvPr>
            <p:ph type="dt" sz="half" idx="10"/>
          </p:nvPr>
        </p:nvSpPr>
        <p:spPr/>
        <p:txBody>
          <a:bodyPr/>
          <a:lstStyle/>
          <a:p>
            <a:fld id="{50DEED1B-36C2-4E65-93C6-0B35F2B0391E}" type="datetimeFigureOut">
              <a:rPr lang="en-IN" smtClean="0"/>
              <a:t>06-06-2022</a:t>
            </a:fld>
            <a:endParaRPr lang="en-IN"/>
          </a:p>
        </p:txBody>
      </p:sp>
      <p:sp>
        <p:nvSpPr>
          <p:cNvPr id="3" name="Footer Placeholder 2">
            <a:extLst>
              <a:ext uri="{FF2B5EF4-FFF2-40B4-BE49-F238E27FC236}">
                <a16:creationId xmlns:a16="http://schemas.microsoft.com/office/drawing/2014/main" id="{ABA18F82-67CA-408A-A201-E1EFC246B22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6DF0E79-CEAC-422B-A8FF-1F3D0647D138}"/>
              </a:ext>
            </a:extLst>
          </p:cNvPr>
          <p:cNvSpPr>
            <a:spLocks noGrp="1"/>
          </p:cNvSpPr>
          <p:nvPr>
            <p:ph type="sldNum" sz="quarter" idx="12"/>
          </p:nvPr>
        </p:nvSpPr>
        <p:spPr/>
        <p:txBody>
          <a:bodyPr/>
          <a:lstStyle/>
          <a:p>
            <a:fld id="{9AE06117-44FE-4F24-9B35-89F9A4FE9ADA}" type="slidenum">
              <a:rPr lang="en-IN" smtClean="0"/>
              <a:t>‹#›</a:t>
            </a:fld>
            <a:endParaRPr lang="en-IN"/>
          </a:p>
        </p:txBody>
      </p:sp>
    </p:spTree>
    <p:extLst>
      <p:ext uri="{BB962C8B-B14F-4D97-AF65-F5344CB8AC3E}">
        <p14:creationId xmlns:p14="http://schemas.microsoft.com/office/powerpoint/2010/main" val="3325026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9FBD-33CD-472D-A6C9-1C19A6939E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2E81FD45-AB5E-4DE8-96BA-1D351CEEC3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82E99BB2-410A-4E28-BC61-1962372DEC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8A32FE-1933-4A8D-B4FF-03ADD58F6F1E}"/>
              </a:ext>
            </a:extLst>
          </p:cNvPr>
          <p:cNvSpPr>
            <a:spLocks noGrp="1"/>
          </p:cNvSpPr>
          <p:nvPr>
            <p:ph type="dt" sz="half" idx="10"/>
          </p:nvPr>
        </p:nvSpPr>
        <p:spPr/>
        <p:txBody>
          <a:bodyPr/>
          <a:lstStyle/>
          <a:p>
            <a:fld id="{50DEED1B-36C2-4E65-93C6-0B35F2B0391E}" type="datetimeFigureOut">
              <a:rPr lang="en-IN" smtClean="0"/>
              <a:t>06-06-2022</a:t>
            </a:fld>
            <a:endParaRPr lang="en-IN"/>
          </a:p>
        </p:txBody>
      </p:sp>
      <p:sp>
        <p:nvSpPr>
          <p:cNvPr id="6" name="Footer Placeholder 5">
            <a:extLst>
              <a:ext uri="{FF2B5EF4-FFF2-40B4-BE49-F238E27FC236}">
                <a16:creationId xmlns:a16="http://schemas.microsoft.com/office/drawing/2014/main" id="{C1F06AD2-7ABC-4CE4-AFA5-225DC3175F0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00D16AF-2579-4DD8-B8A6-CA2F25E404FD}"/>
              </a:ext>
            </a:extLst>
          </p:cNvPr>
          <p:cNvSpPr>
            <a:spLocks noGrp="1"/>
          </p:cNvSpPr>
          <p:nvPr>
            <p:ph type="sldNum" sz="quarter" idx="12"/>
          </p:nvPr>
        </p:nvSpPr>
        <p:spPr/>
        <p:txBody>
          <a:bodyPr/>
          <a:lstStyle/>
          <a:p>
            <a:fld id="{9AE06117-44FE-4F24-9B35-89F9A4FE9ADA}" type="slidenum">
              <a:rPr lang="en-IN" smtClean="0"/>
              <a:t>‹#›</a:t>
            </a:fld>
            <a:endParaRPr lang="en-IN"/>
          </a:p>
        </p:txBody>
      </p:sp>
    </p:spTree>
    <p:extLst>
      <p:ext uri="{BB962C8B-B14F-4D97-AF65-F5344CB8AC3E}">
        <p14:creationId xmlns:p14="http://schemas.microsoft.com/office/powerpoint/2010/main" val="351669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A4BA8-9826-4BBE-9869-5D02E5350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99A9FFC-6792-471B-80AC-E48FEAF31D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AB12D90C-F031-4AAD-8510-C203561A5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15552-8F12-430F-931E-A41476349F4A}"/>
              </a:ext>
            </a:extLst>
          </p:cNvPr>
          <p:cNvSpPr>
            <a:spLocks noGrp="1"/>
          </p:cNvSpPr>
          <p:nvPr>
            <p:ph type="dt" sz="half" idx="10"/>
          </p:nvPr>
        </p:nvSpPr>
        <p:spPr/>
        <p:txBody>
          <a:bodyPr/>
          <a:lstStyle/>
          <a:p>
            <a:fld id="{50DEED1B-36C2-4E65-93C6-0B35F2B0391E}" type="datetimeFigureOut">
              <a:rPr lang="en-IN" smtClean="0"/>
              <a:t>06-06-2022</a:t>
            </a:fld>
            <a:endParaRPr lang="en-IN"/>
          </a:p>
        </p:txBody>
      </p:sp>
      <p:sp>
        <p:nvSpPr>
          <p:cNvPr id="6" name="Footer Placeholder 5">
            <a:extLst>
              <a:ext uri="{FF2B5EF4-FFF2-40B4-BE49-F238E27FC236}">
                <a16:creationId xmlns:a16="http://schemas.microsoft.com/office/drawing/2014/main" id="{9551D97D-E255-454A-970E-D7A4526283B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E3CA976-6711-444C-8006-B8E0E45F0825}"/>
              </a:ext>
            </a:extLst>
          </p:cNvPr>
          <p:cNvSpPr>
            <a:spLocks noGrp="1"/>
          </p:cNvSpPr>
          <p:nvPr>
            <p:ph type="sldNum" sz="quarter" idx="12"/>
          </p:nvPr>
        </p:nvSpPr>
        <p:spPr/>
        <p:txBody>
          <a:bodyPr/>
          <a:lstStyle/>
          <a:p>
            <a:fld id="{9AE06117-44FE-4F24-9B35-89F9A4FE9ADA}" type="slidenum">
              <a:rPr lang="en-IN" smtClean="0"/>
              <a:t>‹#›</a:t>
            </a:fld>
            <a:endParaRPr lang="en-IN"/>
          </a:p>
        </p:txBody>
      </p:sp>
    </p:spTree>
    <p:extLst>
      <p:ext uri="{BB962C8B-B14F-4D97-AF65-F5344CB8AC3E}">
        <p14:creationId xmlns:p14="http://schemas.microsoft.com/office/powerpoint/2010/main" val="2672649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DF9F0-B208-45A7-82C5-74452C64EE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D2F06C7-3400-463A-A91E-699A44B844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3B350C5-E439-4642-BAD1-429782E63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DEED1B-36C2-4E65-93C6-0B35F2B0391E}" type="datetimeFigureOut">
              <a:rPr lang="en-IN" smtClean="0"/>
              <a:t>06-06-2022</a:t>
            </a:fld>
            <a:endParaRPr lang="en-IN"/>
          </a:p>
        </p:txBody>
      </p:sp>
      <p:sp>
        <p:nvSpPr>
          <p:cNvPr id="5" name="Footer Placeholder 4">
            <a:extLst>
              <a:ext uri="{FF2B5EF4-FFF2-40B4-BE49-F238E27FC236}">
                <a16:creationId xmlns:a16="http://schemas.microsoft.com/office/drawing/2014/main" id="{934652E8-6CA9-4BB0-ABEE-875988A622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A787C61F-25F4-460A-9235-CA44D829C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06117-44FE-4F24-9B35-89F9A4FE9ADA}" type="slidenum">
              <a:rPr lang="en-IN" smtClean="0"/>
              <a:t>‹#›</a:t>
            </a:fld>
            <a:endParaRPr lang="en-IN"/>
          </a:p>
        </p:txBody>
      </p:sp>
    </p:spTree>
    <p:extLst>
      <p:ext uri="{BB962C8B-B14F-4D97-AF65-F5344CB8AC3E}">
        <p14:creationId xmlns:p14="http://schemas.microsoft.com/office/powerpoint/2010/main" val="3605238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heidearoom.net/spring-cleaning-kit/"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pixabay.com/en/background-platform-lighting-1126047/" TargetMode="External"/><Relationship Id="rId7" Type="http://schemas.openxmlformats.org/officeDocument/2006/relationships/diagramColors" Target="../diagrams/colors2.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5.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4.xml"/><Relationship Id="rId7" Type="http://schemas.openxmlformats.org/officeDocument/2006/relationships/image" Target="../media/image26.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30.png"/><Relationship Id="rId5" Type="http://schemas.openxmlformats.org/officeDocument/2006/relationships/diagramColors" Target="../diagrams/colors4.xml"/><Relationship Id="rId10" Type="http://schemas.openxmlformats.org/officeDocument/2006/relationships/image" Target="../media/image29.png"/><Relationship Id="rId4" Type="http://schemas.openxmlformats.org/officeDocument/2006/relationships/diagramQuickStyle" Target="../diagrams/quickStyle4.xml"/><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pxhere.com/en/photo/1448495" TargetMode="External"/><Relationship Id="rId7" Type="http://schemas.openxmlformats.org/officeDocument/2006/relationships/diagramColors" Target="../diagrams/colors1.xml"/><Relationship Id="rId2" Type="http://schemas.openxmlformats.org/officeDocument/2006/relationships/image" Target="../media/image5.jp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extLst>
              <a:ext uri="{837473B0-CC2E-450A-ABE3-18F120FF3D39}">
                <a1611:picAttrSrcUrl xmlns:a1611="http://schemas.microsoft.com/office/drawing/2016/11/main" r:id="rId3"/>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1A57D-5408-4A5A-905F-7E360CD64D5A}"/>
              </a:ext>
            </a:extLst>
          </p:cNvPr>
          <p:cNvSpPr>
            <a:spLocks noGrp="1"/>
          </p:cNvSpPr>
          <p:nvPr>
            <p:ph type="ctrTitle"/>
          </p:nvPr>
        </p:nvSpPr>
        <p:spPr>
          <a:xfrm>
            <a:off x="8138808" y="5515583"/>
            <a:ext cx="4572000" cy="924128"/>
          </a:xfrm>
        </p:spPr>
        <p:txBody>
          <a:bodyPr/>
          <a:lstStyle/>
          <a:p>
            <a:r>
              <a:rPr lang="en-US" b="1" dirty="0">
                <a:solidFill>
                  <a:srgbClr val="0070C0"/>
                </a:solidFill>
                <a:latin typeface="Arial Black" panose="020B0A04020102020204" pitchFamily="34" charset="0"/>
              </a:rPr>
              <a:t>Unit 3</a:t>
            </a:r>
            <a:endParaRPr lang="en-IN" dirty="0"/>
          </a:p>
        </p:txBody>
      </p:sp>
    </p:spTree>
    <p:extLst>
      <p:ext uri="{BB962C8B-B14F-4D97-AF65-F5344CB8AC3E}">
        <p14:creationId xmlns:p14="http://schemas.microsoft.com/office/powerpoint/2010/main" val="315347693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E940-0105-4FD9-B251-76671CDC7871}"/>
              </a:ext>
            </a:extLst>
          </p:cNvPr>
          <p:cNvSpPr>
            <a:spLocks noGrp="1"/>
          </p:cNvSpPr>
          <p:nvPr>
            <p:ph type="title"/>
          </p:nvPr>
        </p:nvSpPr>
        <p:spPr>
          <a:xfrm>
            <a:off x="926691" y="148815"/>
            <a:ext cx="10515600" cy="1325563"/>
          </a:xfrm>
        </p:spPr>
        <p:txBody>
          <a:bodyPr>
            <a:normAutofit/>
          </a:bodyPr>
          <a:lstStyle/>
          <a:p>
            <a:r>
              <a:rPr lang="en-US" sz="4000" b="1" i="0" dirty="0">
                <a:solidFill>
                  <a:schemeClr val="bg1"/>
                </a:solidFill>
                <a:effectLst/>
                <a:latin typeface="Roboto" panose="02000000000000000000" pitchFamily="2" charset="0"/>
              </a:rPr>
              <a:t>Four Dimensions of Company's Product Mix</a:t>
            </a:r>
            <a:endParaRPr lang="en-IN" sz="4000" b="1" dirty="0">
              <a:solidFill>
                <a:schemeClr val="bg1"/>
              </a:solidFill>
            </a:endParaRPr>
          </a:p>
        </p:txBody>
      </p:sp>
      <p:graphicFrame>
        <p:nvGraphicFramePr>
          <p:cNvPr id="4" name="Content Placeholder 3">
            <a:extLst>
              <a:ext uri="{FF2B5EF4-FFF2-40B4-BE49-F238E27FC236}">
                <a16:creationId xmlns:a16="http://schemas.microsoft.com/office/drawing/2014/main" id="{D190E4B7-259D-441A-ABEA-8E09DEB8CF38}"/>
              </a:ext>
            </a:extLst>
          </p:cNvPr>
          <p:cNvGraphicFramePr>
            <a:graphicFrameLocks noGrp="1"/>
          </p:cNvGraphicFramePr>
          <p:nvPr>
            <p:ph idx="1"/>
            <p:extLst>
              <p:ext uri="{D42A27DB-BD31-4B8C-83A1-F6EECF244321}">
                <p14:modId xmlns:p14="http://schemas.microsoft.com/office/powerpoint/2010/main" val="3270955595"/>
              </p:ext>
            </p:extLst>
          </p:nvPr>
        </p:nvGraphicFramePr>
        <p:xfrm>
          <a:off x="926691" y="1402838"/>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CC84DD6E-FD73-486C-A420-BC1A59D42568}"/>
              </a:ext>
            </a:extLst>
          </p:cNvPr>
          <p:cNvPicPr>
            <a:picLocks noChangeAspect="1"/>
          </p:cNvPicPr>
          <p:nvPr/>
        </p:nvPicPr>
        <p:blipFill>
          <a:blip r:embed="rId9"/>
          <a:stretch>
            <a:fillRect/>
          </a:stretch>
        </p:blipFill>
        <p:spPr>
          <a:xfrm>
            <a:off x="4001730" y="3195484"/>
            <a:ext cx="3382296" cy="3649034"/>
          </a:xfrm>
          <a:prstGeom prst="rect">
            <a:avLst/>
          </a:prstGeom>
        </p:spPr>
      </p:pic>
    </p:spTree>
    <p:extLst>
      <p:ext uri="{BB962C8B-B14F-4D97-AF65-F5344CB8AC3E}">
        <p14:creationId xmlns:p14="http://schemas.microsoft.com/office/powerpoint/2010/main" val="1928045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409879-5C51-47C2-89B6-34FB47F87F0F}"/>
              </a:ext>
            </a:extLst>
          </p:cNvPr>
          <p:cNvPicPr>
            <a:picLocks noChangeAspect="1"/>
          </p:cNvPicPr>
          <p:nvPr/>
        </p:nvPicPr>
        <p:blipFill>
          <a:blip r:embed="rId2"/>
          <a:stretch>
            <a:fillRect/>
          </a:stretch>
        </p:blipFill>
        <p:spPr>
          <a:xfrm>
            <a:off x="606491" y="228600"/>
            <a:ext cx="10142374" cy="6400800"/>
          </a:xfrm>
          <a:prstGeom prst="rect">
            <a:avLst/>
          </a:prstGeom>
        </p:spPr>
      </p:pic>
    </p:spTree>
    <p:extLst>
      <p:ext uri="{BB962C8B-B14F-4D97-AF65-F5344CB8AC3E}">
        <p14:creationId xmlns:p14="http://schemas.microsoft.com/office/powerpoint/2010/main" val="34698377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45DA8E-4E12-4E8F-9EAF-352B9A452A66}"/>
              </a:ext>
            </a:extLst>
          </p:cNvPr>
          <p:cNvPicPr>
            <a:picLocks noChangeAspect="1"/>
          </p:cNvPicPr>
          <p:nvPr/>
        </p:nvPicPr>
        <p:blipFill rotWithShape="1">
          <a:blip r:embed="rId2"/>
          <a:srcRect l="14839" t="3584" r="15080" b="10250"/>
          <a:stretch/>
        </p:blipFill>
        <p:spPr>
          <a:xfrm>
            <a:off x="580103" y="245806"/>
            <a:ext cx="11002297" cy="6361472"/>
          </a:xfrm>
          <a:prstGeom prst="rect">
            <a:avLst/>
          </a:prstGeom>
        </p:spPr>
      </p:pic>
    </p:spTree>
    <p:extLst>
      <p:ext uri="{BB962C8B-B14F-4D97-AF65-F5344CB8AC3E}">
        <p14:creationId xmlns:p14="http://schemas.microsoft.com/office/powerpoint/2010/main" val="15371097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cter &amp; Gamble: Q1 2019 Takeaways (NYSE:PG) | Seeking Alpha">
            <a:extLst>
              <a:ext uri="{FF2B5EF4-FFF2-40B4-BE49-F238E27FC236}">
                <a16:creationId xmlns:a16="http://schemas.microsoft.com/office/drawing/2014/main" id="{39F6411E-2054-673A-0E3F-A986418B8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12" y="123825"/>
            <a:ext cx="6912077" cy="6610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C25BC3D-DF9E-DA3B-30C3-736266644EB9}"/>
              </a:ext>
            </a:extLst>
          </p:cNvPr>
          <p:cNvPicPr>
            <a:picLocks noChangeAspect="1"/>
          </p:cNvPicPr>
          <p:nvPr/>
        </p:nvPicPr>
        <p:blipFill rotWithShape="1">
          <a:blip r:embed="rId3"/>
          <a:srcRect l="18624" t="9806" r="18320" b="6838"/>
          <a:stretch/>
        </p:blipFill>
        <p:spPr>
          <a:xfrm>
            <a:off x="7347226" y="1297859"/>
            <a:ext cx="4672726" cy="3628102"/>
          </a:xfrm>
          <a:prstGeom prst="rect">
            <a:avLst/>
          </a:prstGeom>
        </p:spPr>
      </p:pic>
    </p:spTree>
    <p:extLst>
      <p:ext uri="{BB962C8B-B14F-4D97-AF65-F5344CB8AC3E}">
        <p14:creationId xmlns:p14="http://schemas.microsoft.com/office/powerpoint/2010/main" val="406947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3F860D-E47D-46FE-A87F-2335F24A66AD}"/>
              </a:ext>
            </a:extLst>
          </p:cNvPr>
          <p:cNvPicPr>
            <a:picLocks noChangeAspect="1"/>
          </p:cNvPicPr>
          <p:nvPr/>
        </p:nvPicPr>
        <p:blipFill>
          <a:blip r:embed="rId2"/>
          <a:stretch>
            <a:fillRect/>
          </a:stretch>
        </p:blipFill>
        <p:spPr>
          <a:xfrm>
            <a:off x="608181" y="371475"/>
            <a:ext cx="11377342" cy="6486525"/>
          </a:xfrm>
          <a:prstGeom prst="rect">
            <a:avLst/>
          </a:prstGeom>
        </p:spPr>
      </p:pic>
      <p:pic>
        <p:nvPicPr>
          <p:cNvPr id="3" name="Picture 2">
            <a:extLst>
              <a:ext uri="{FF2B5EF4-FFF2-40B4-BE49-F238E27FC236}">
                <a16:creationId xmlns:a16="http://schemas.microsoft.com/office/drawing/2014/main" id="{AA861FF0-6759-FBBD-081B-3A26F66F1339}"/>
              </a:ext>
            </a:extLst>
          </p:cNvPr>
          <p:cNvPicPr>
            <a:picLocks noChangeAspect="1"/>
          </p:cNvPicPr>
          <p:nvPr/>
        </p:nvPicPr>
        <p:blipFill>
          <a:blip r:embed="rId3"/>
          <a:stretch>
            <a:fillRect/>
          </a:stretch>
        </p:blipFill>
        <p:spPr>
          <a:xfrm>
            <a:off x="10741210" y="2085668"/>
            <a:ext cx="1327885" cy="1267132"/>
          </a:xfrm>
          <a:prstGeom prst="rect">
            <a:avLst/>
          </a:prstGeom>
        </p:spPr>
      </p:pic>
      <p:pic>
        <p:nvPicPr>
          <p:cNvPr id="4" name="Picture 3">
            <a:extLst>
              <a:ext uri="{FF2B5EF4-FFF2-40B4-BE49-F238E27FC236}">
                <a16:creationId xmlns:a16="http://schemas.microsoft.com/office/drawing/2014/main" id="{5C1D8BC1-3D69-B4F5-9792-3B1349509EED}"/>
              </a:ext>
            </a:extLst>
          </p:cNvPr>
          <p:cNvPicPr>
            <a:picLocks noChangeAspect="1"/>
          </p:cNvPicPr>
          <p:nvPr/>
        </p:nvPicPr>
        <p:blipFill rotWithShape="1">
          <a:blip r:embed="rId4"/>
          <a:srcRect l="11197" r="11583" b="8002"/>
          <a:stretch/>
        </p:blipFill>
        <p:spPr>
          <a:xfrm>
            <a:off x="4953733" y="3116826"/>
            <a:ext cx="1407739" cy="1150374"/>
          </a:xfrm>
          <a:prstGeom prst="rect">
            <a:avLst/>
          </a:prstGeom>
        </p:spPr>
      </p:pic>
      <p:pic>
        <p:nvPicPr>
          <p:cNvPr id="5" name="Picture 4">
            <a:extLst>
              <a:ext uri="{FF2B5EF4-FFF2-40B4-BE49-F238E27FC236}">
                <a16:creationId xmlns:a16="http://schemas.microsoft.com/office/drawing/2014/main" id="{AC0FB8AC-95DC-871A-7330-30A83660811D}"/>
              </a:ext>
            </a:extLst>
          </p:cNvPr>
          <p:cNvPicPr>
            <a:picLocks noChangeAspect="1"/>
          </p:cNvPicPr>
          <p:nvPr/>
        </p:nvPicPr>
        <p:blipFill>
          <a:blip r:embed="rId5"/>
          <a:stretch>
            <a:fillRect/>
          </a:stretch>
        </p:blipFill>
        <p:spPr>
          <a:xfrm>
            <a:off x="6697492" y="2853813"/>
            <a:ext cx="2123767" cy="1150374"/>
          </a:xfrm>
          <a:prstGeom prst="rect">
            <a:avLst/>
          </a:prstGeom>
        </p:spPr>
      </p:pic>
      <p:pic>
        <p:nvPicPr>
          <p:cNvPr id="6" name="Picture 5">
            <a:extLst>
              <a:ext uri="{FF2B5EF4-FFF2-40B4-BE49-F238E27FC236}">
                <a16:creationId xmlns:a16="http://schemas.microsoft.com/office/drawing/2014/main" id="{F09E2A46-107C-7F72-5C0D-41274639FEB9}"/>
              </a:ext>
            </a:extLst>
          </p:cNvPr>
          <p:cNvPicPr>
            <a:picLocks noChangeAspect="1"/>
          </p:cNvPicPr>
          <p:nvPr/>
        </p:nvPicPr>
        <p:blipFill rotWithShape="1">
          <a:blip r:embed="rId6"/>
          <a:srcRect t="30544"/>
          <a:stretch/>
        </p:blipFill>
        <p:spPr>
          <a:xfrm>
            <a:off x="1300452" y="1720031"/>
            <a:ext cx="2396477" cy="1396795"/>
          </a:xfrm>
          <a:prstGeom prst="rect">
            <a:avLst/>
          </a:prstGeom>
        </p:spPr>
      </p:pic>
    </p:spTree>
    <p:extLst>
      <p:ext uri="{BB962C8B-B14F-4D97-AF65-F5344CB8AC3E}">
        <p14:creationId xmlns:p14="http://schemas.microsoft.com/office/powerpoint/2010/main" val="1656813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BB5A14-C542-4DDC-BA77-FDBF288E2C16}"/>
              </a:ext>
            </a:extLst>
          </p:cNvPr>
          <p:cNvPicPr>
            <a:picLocks noChangeAspect="1"/>
          </p:cNvPicPr>
          <p:nvPr/>
        </p:nvPicPr>
        <p:blipFill>
          <a:blip r:embed="rId2"/>
          <a:stretch>
            <a:fillRect/>
          </a:stretch>
        </p:blipFill>
        <p:spPr>
          <a:xfrm>
            <a:off x="0" y="0"/>
            <a:ext cx="12192000" cy="6931742"/>
          </a:xfrm>
          <a:prstGeom prst="rect">
            <a:avLst/>
          </a:prstGeom>
        </p:spPr>
      </p:pic>
    </p:spTree>
    <p:extLst>
      <p:ext uri="{BB962C8B-B14F-4D97-AF65-F5344CB8AC3E}">
        <p14:creationId xmlns:p14="http://schemas.microsoft.com/office/powerpoint/2010/main" val="404043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7E776C1-8562-4DE3-9380-55CE4C042902}"/>
              </a:ext>
            </a:extLst>
          </p:cNvPr>
          <p:cNvGraphicFramePr/>
          <p:nvPr>
            <p:extLst>
              <p:ext uri="{D42A27DB-BD31-4B8C-83A1-F6EECF244321}">
                <p14:modId xmlns:p14="http://schemas.microsoft.com/office/powerpoint/2010/main" val="1075418052"/>
              </p:ext>
            </p:extLst>
          </p:nvPr>
        </p:nvGraphicFramePr>
        <p:xfrm>
          <a:off x="-524387" y="58201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9648FD8B-B3A5-43F4-B045-758A2C4535AA}"/>
              </a:ext>
            </a:extLst>
          </p:cNvPr>
          <p:cNvPicPr>
            <a:picLocks noChangeAspect="1"/>
          </p:cNvPicPr>
          <p:nvPr/>
        </p:nvPicPr>
        <p:blipFill>
          <a:blip r:embed="rId7"/>
          <a:stretch>
            <a:fillRect/>
          </a:stretch>
        </p:blipFill>
        <p:spPr>
          <a:xfrm>
            <a:off x="6319012" y="1691148"/>
            <a:ext cx="5872988" cy="5166852"/>
          </a:xfrm>
          <a:prstGeom prst="rect">
            <a:avLst/>
          </a:prstGeom>
        </p:spPr>
      </p:pic>
    </p:spTree>
    <p:extLst>
      <p:ext uri="{BB962C8B-B14F-4D97-AF65-F5344CB8AC3E}">
        <p14:creationId xmlns:p14="http://schemas.microsoft.com/office/powerpoint/2010/main" val="3496247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1AE5CBA-20D4-4241-9D8F-9173B89716B0}"/>
              </a:ext>
            </a:extLst>
          </p:cNvPr>
          <p:cNvGraphicFramePr/>
          <p:nvPr>
            <p:extLst>
              <p:ext uri="{D42A27DB-BD31-4B8C-83A1-F6EECF244321}">
                <p14:modId xmlns:p14="http://schemas.microsoft.com/office/powerpoint/2010/main" val="2863197094"/>
              </p:ext>
            </p:extLst>
          </p:nvPr>
        </p:nvGraphicFramePr>
        <p:xfrm>
          <a:off x="2110658" y="39520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052E457B-C589-4404-8FEB-5F819508271D}"/>
              </a:ext>
            </a:extLst>
          </p:cNvPr>
          <p:cNvPicPr>
            <a:picLocks noChangeAspect="1"/>
          </p:cNvPicPr>
          <p:nvPr/>
        </p:nvPicPr>
        <p:blipFill rotWithShape="1">
          <a:blip r:embed="rId7"/>
          <a:srcRect l="7421" t="20061" r="8741" b="12462"/>
          <a:stretch/>
        </p:blipFill>
        <p:spPr>
          <a:xfrm>
            <a:off x="822632" y="3429000"/>
            <a:ext cx="2261419" cy="823009"/>
          </a:xfrm>
          <a:prstGeom prst="rect">
            <a:avLst/>
          </a:prstGeom>
        </p:spPr>
      </p:pic>
      <p:pic>
        <p:nvPicPr>
          <p:cNvPr id="1026" name="Picture 2" descr="What is Brand Extension: Basics - Definition | SendPulse">
            <a:extLst>
              <a:ext uri="{FF2B5EF4-FFF2-40B4-BE49-F238E27FC236}">
                <a16:creationId xmlns:a16="http://schemas.microsoft.com/office/drawing/2014/main" id="{AE1B4C08-09BE-ACB8-4519-2863B81A62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466" y="4500579"/>
            <a:ext cx="3962400" cy="2210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CF4A882-0264-2038-9487-0FC59B4F8DD9}"/>
              </a:ext>
            </a:extLst>
          </p:cNvPr>
          <p:cNvPicPr>
            <a:picLocks noChangeAspect="1"/>
          </p:cNvPicPr>
          <p:nvPr/>
        </p:nvPicPr>
        <p:blipFill>
          <a:blip r:embed="rId9"/>
          <a:stretch>
            <a:fillRect/>
          </a:stretch>
        </p:blipFill>
        <p:spPr>
          <a:xfrm>
            <a:off x="7992258" y="4430982"/>
            <a:ext cx="1799515" cy="2210707"/>
          </a:xfrm>
          <a:prstGeom prst="rect">
            <a:avLst/>
          </a:prstGeom>
        </p:spPr>
      </p:pic>
      <p:sp>
        <p:nvSpPr>
          <p:cNvPr id="6" name="AutoShape 4" descr="Intel Core | Logopedia | Fandom">
            <a:extLst>
              <a:ext uri="{FF2B5EF4-FFF2-40B4-BE49-F238E27FC236}">
                <a16:creationId xmlns:a16="http://schemas.microsoft.com/office/drawing/2014/main" id="{C61E9A4D-F488-BF0F-94F0-F12EA63DBB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7" name="Picture 6">
            <a:extLst>
              <a:ext uri="{FF2B5EF4-FFF2-40B4-BE49-F238E27FC236}">
                <a16:creationId xmlns:a16="http://schemas.microsoft.com/office/drawing/2014/main" id="{A34D079A-1377-C9CC-6F86-6ADC523A8DFF}"/>
              </a:ext>
            </a:extLst>
          </p:cNvPr>
          <p:cNvPicPr>
            <a:picLocks noChangeAspect="1"/>
          </p:cNvPicPr>
          <p:nvPr/>
        </p:nvPicPr>
        <p:blipFill>
          <a:blip r:embed="rId10"/>
          <a:stretch>
            <a:fillRect/>
          </a:stretch>
        </p:blipFill>
        <p:spPr>
          <a:xfrm>
            <a:off x="1383199" y="174162"/>
            <a:ext cx="1945273" cy="2427018"/>
          </a:xfrm>
          <a:prstGeom prst="rect">
            <a:avLst/>
          </a:prstGeom>
        </p:spPr>
      </p:pic>
      <p:pic>
        <p:nvPicPr>
          <p:cNvPr id="8" name="Picture 7">
            <a:extLst>
              <a:ext uri="{FF2B5EF4-FFF2-40B4-BE49-F238E27FC236}">
                <a16:creationId xmlns:a16="http://schemas.microsoft.com/office/drawing/2014/main" id="{09F74A98-3607-B631-5997-2DF7B4E320AC}"/>
              </a:ext>
            </a:extLst>
          </p:cNvPr>
          <p:cNvPicPr>
            <a:picLocks noChangeAspect="1"/>
          </p:cNvPicPr>
          <p:nvPr/>
        </p:nvPicPr>
        <p:blipFill>
          <a:blip r:embed="rId11"/>
          <a:stretch>
            <a:fillRect/>
          </a:stretch>
        </p:blipFill>
        <p:spPr>
          <a:xfrm>
            <a:off x="8930475" y="993392"/>
            <a:ext cx="2616365" cy="1436084"/>
          </a:xfrm>
          <a:prstGeom prst="rect">
            <a:avLst/>
          </a:prstGeom>
        </p:spPr>
      </p:pic>
    </p:spTree>
    <p:extLst>
      <p:ext uri="{BB962C8B-B14F-4D97-AF65-F5344CB8AC3E}">
        <p14:creationId xmlns:p14="http://schemas.microsoft.com/office/powerpoint/2010/main" val="1881201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886A-3280-4CE9-8126-96936BACF895}"/>
              </a:ext>
            </a:extLst>
          </p:cNvPr>
          <p:cNvSpPr>
            <a:spLocks noGrp="1"/>
          </p:cNvSpPr>
          <p:nvPr>
            <p:ph type="title"/>
          </p:nvPr>
        </p:nvSpPr>
        <p:spPr>
          <a:xfrm>
            <a:off x="838200" y="0"/>
            <a:ext cx="10515600" cy="1325563"/>
          </a:xfrm>
        </p:spPr>
        <p:txBody>
          <a:bodyPr/>
          <a:lstStyle/>
          <a:p>
            <a:r>
              <a:rPr lang="en-IN" dirty="0">
                <a:solidFill>
                  <a:schemeClr val="accent4"/>
                </a:solidFill>
                <a:latin typeface="Arial Rounded MT Bold" panose="020F0704030504030204" pitchFamily="34" charset="0"/>
              </a:rPr>
              <a:t>Product </a:t>
            </a:r>
            <a:r>
              <a:rPr lang="en-IN" dirty="0" err="1">
                <a:solidFill>
                  <a:schemeClr val="accent4"/>
                </a:solidFill>
                <a:latin typeface="Arial Rounded MT Bold" panose="020F0704030504030204" pitchFamily="34" charset="0"/>
              </a:rPr>
              <a:t>Labeling</a:t>
            </a:r>
            <a:endParaRPr lang="en-IN" dirty="0">
              <a:solidFill>
                <a:schemeClr val="accent4"/>
              </a:solidFill>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595C2B1A-3B33-4046-83EF-5EDC35034277}"/>
              </a:ext>
            </a:extLst>
          </p:cNvPr>
          <p:cNvSpPr>
            <a:spLocks noGrp="1"/>
          </p:cNvSpPr>
          <p:nvPr>
            <p:ph idx="1"/>
          </p:nvPr>
        </p:nvSpPr>
        <p:spPr>
          <a:xfrm>
            <a:off x="916858" y="1253331"/>
            <a:ext cx="10515600" cy="4351338"/>
          </a:xfrm>
        </p:spPr>
        <p:txBody>
          <a:bodyPr/>
          <a:lstStyle/>
          <a:p>
            <a:pPr marL="0" indent="0">
              <a:buNone/>
            </a:pPr>
            <a:r>
              <a:rPr lang="en-US" b="1" dirty="0">
                <a:solidFill>
                  <a:schemeClr val="accent6"/>
                </a:solidFill>
              </a:rPr>
              <a:t>Label is a small tag placed or attached to a product to identify the product. It is a part of packaging and includes brand name, weight, directions of use, ingredients, and nutritional information about the product. </a:t>
            </a:r>
            <a:endParaRPr lang="en-IN" b="1" dirty="0">
              <a:solidFill>
                <a:schemeClr val="accent6"/>
              </a:solidFill>
            </a:endParaRPr>
          </a:p>
        </p:txBody>
      </p:sp>
      <p:pic>
        <p:nvPicPr>
          <p:cNvPr id="4" name="Picture 3">
            <a:extLst>
              <a:ext uri="{FF2B5EF4-FFF2-40B4-BE49-F238E27FC236}">
                <a16:creationId xmlns:a16="http://schemas.microsoft.com/office/drawing/2014/main" id="{2260F144-BA88-4368-91E9-E830AC2CE6F0}"/>
              </a:ext>
            </a:extLst>
          </p:cNvPr>
          <p:cNvPicPr>
            <a:picLocks noChangeAspect="1"/>
          </p:cNvPicPr>
          <p:nvPr/>
        </p:nvPicPr>
        <p:blipFill rotWithShape="1">
          <a:blip r:embed="rId2"/>
          <a:srcRect t="6358"/>
          <a:stretch/>
        </p:blipFill>
        <p:spPr>
          <a:xfrm>
            <a:off x="2477729" y="2654710"/>
            <a:ext cx="7039897" cy="4203290"/>
          </a:xfrm>
          <a:prstGeom prst="rect">
            <a:avLst/>
          </a:prstGeom>
        </p:spPr>
      </p:pic>
    </p:spTree>
    <p:extLst>
      <p:ext uri="{BB962C8B-B14F-4D97-AF65-F5344CB8AC3E}">
        <p14:creationId xmlns:p14="http://schemas.microsoft.com/office/powerpoint/2010/main" val="2827779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1FCB148-130F-47BA-92AD-0BBE69D0831C}"/>
              </a:ext>
            </a:extLst>
          </p:cNvPr>
          <p:cNvGraphicFramePr>
            <a:graphicFrameLocks noGrp="1"/>
          </p:cNvGraphicFramePr>
          <p:nvPr>
            <p:ph idx="1"/>
            <p:extLst>
              <p:ext uri="{D42A27DB-BD31-4B8C-83A1-F6EECF244321}">
                <p14:modId xmlns:p14="http://schemas.microsoft.com/office/powerpoint/2010/main" val="3423727951"/>
              </p:ext>
            </p:extLst>
          </p:nvPr>
        </p:nvGraphicFramePr>
        <p:xfrm>
          <a:off x="838201" y="181897"/>
          <a:ext cx="8486670" cy="6494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01B3E086-7B69-502D-7009-CDCAA9D55EB8}"/>
              </a:ext>
            </a:extLst>
          </p:cNvPr>
          <p:cNvPicPr>
            <a:picLocks noChangeAspect="1"/>
          </p:cNvPicPr>
          <p:nvPr/>
        </p:nvPicPr>
        <p:blipFill>
          <a:blip r:embed="rId7"/>
          <a:stretch>
            <a:fillRect/>
          </a:stretch>
        </p:blipFill>
        <p:spPr>
          <a:xfrm>
            <a:off x="8310113" y="0"/>
            <a:ext cx="3881887" cy="6858000"/>
          </a:xfrm>
          <a:prstGeom prst="rect">
            <a:avLst/>
          </a:prstGeom>
        </p:spPr>
      </p:pic>
    </p:spTree>
    <p:extLst>
      <p:ext uri="{BB962C8B-B14F-4D97-AF65-F5344CB8AC3E}">
        <p14:creationId xmlns:p14="http://schemas.microsoft.com/office/powerpoint/2010/main" val="1936968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4D18C-DC6D-20C1-244D-A6C9B667B48C}"/>
              </a:ext>
            </a:extLst>
          </p:cNvPr>
          <p:cNvSpPr>
            <a:spLocks noGrp="1"/>
          </p:cNvSpPr>
          <p:nvPr>
            <p:ph type="title"/>
          </p:nvPr>
        </p:nvSpPr>
        <p:spPr>
          <a:xfrm>
            <a:off x="661219" y="227473"/>
            <a:ext cx="10515600" cy="1325563"/>
          </a:xfrm>
        </p:spPr>
        <p:txBody>
          <a:bodyPr/>
          <a:lstStyle/>
          <a:p>
            <a:r>
              <a:rPr lang="en-IN" b="1" dirty="0">
                <a:solidFill>
                  <a:srgbClr val="002060"/>
                </a:solidFill>
                <a:latin typeface="Arial Black" panose="020B0A04020102020204" pitchFamily="34" charset="0"/>
              </a:rPr>
              <a:t>Product</a:t>
            </a:r>
          </a:p>
        </p:txBody>
      </p:sp>
      <p:sp>
        <p:nvSpPr>
          <p:cNvPr id="3" name="Content Placeholder 2">
            <a:extLst>
              <a:ext uri="{FF2B5EF4-FFF2-40B4-BE49-F238E27FC236}">
                <a16:creationId xmlns:a16="http://schemas.microsoft.com/office/drawing/2014/main" id="{D8D58D13-8E8C-7602-0E34-BA8AB68C007A}"/>
              </a:ext>
            </a:extLst>
          </p:cNvPr>
          <p:cNvSpPr>
            <a:spLocks noGrp="1"/>
          </p:cNvSpPr>
          <p:nvPr>
            <p:ph idx="1"/>
          </p:nvPr>
        </p:nvSpPr>
        <p:spPr>
          <a:xfrm>
            <a:off x="759542" y="1432334"/>
            <a:ext cx="10515600" cy="4351338"/>
          </a:xfrm>
        </p:spPr>
        <p:txBody>
          <a:bodyPr/>
          <a:lstStyle/>
          <a:p>
            <a:pPr marL="0" indent="0" algn="just">
              <a:buNone/>
            </a:pPr>
            <a:r>
              <a:rPr lang="en-US" dirty="0">
                <a:solidFill>
                  <a:srgbClr val="C00000"/>
                </a:solidFill>
                <a:latin typeface="Arial Rounded MT Bold" panose="020F0704030504030204" pitchFamily="34" charset="0"/>
              </a:rPr>
              <a:t>A product is any offering by an organization to satisfy the needs and wants of customers. Product may include goods, services, information, and ideas. An organization needs to take several crucial decisions regarding the product it produces.</a:t>
            </a:r>
            <a:endParaRPr lang="en-IN" dirty="0">
              <a:solidFill>
                <a:srgbClr val="C00000"/>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A5496DA3-E9B7-D94E-26A7-BD2F59AD7686}"/>
              </a:ext>
            </a:extLst>
          </p:cNvPr>
          <p:cNvPicPr>
            <a:picLocks noChangeAspect="1"/>
          </p:cNvPicPr>
          <p:nvPr/>
        </p:nvPicPr>
        <p:blipFill>
          <a:blip r:embed="rId2"/>
          <a:stretch>
            <a:fillRect/>
          </a:stretch>
        </p:blipFill>
        <p:spPr>
          <a:xfrm>
            <a:off x="3980221" y="3324225"/>
            <a:ext cx="4762500" cy="3533775"/>
          </a:xfrm>
          <a:prstGeom prst="rect">
            <a:avLst/>
          </a:prstGeom>
        </p:spPr>
      </p:pic>
    </p:spTree>
    <p:extLst>
      <p:ext uri="{BB962C8B-B14F-4D97-AF65-F5344CB8AC3E}">
        <p14:creationId xmlns:p14="http://schemas.microsoft.com/office/powerpoint/2010/main" val="1317964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79DC6-A375-4952-AEB4-E66B5F9A73E2}"/>
              </a:ext>
            </a:extLst>
          </p:cNvPr>
          <p:cNvPicPr>
            <a:picLocks noChangeAspect="1"/>
          </p:cNvPicPr>
          <p:nvPr/>
        </p:nvPicPr>
        <p:blipFill rotWithShape="1">
          <a:blip r:embed="rId2"/>
          <a:srcRect b="5233"/>
          <a:stretch/>
        </p:blipFill>
        <p:spPr>
          <a:xfrm>
            <a:off x="2379406" y="0"/>
            <a:ext cx="7826477" cy="6499123"/>
          </a:xfrm>
          <a:prstGeom prst="rect">
            <a:avLst/>
          </a:prstGeom>
        </p:spPr>
      </p:pic>
      <p:pic>
        <p:nvPicPr>
          <p:cNvPr id="6" name="Picture 5">
            <a:extLst>
              <a:ext uri="{FF2B5EF4-FFF2-40B4-BE49-F238E27FC236}">
                <a16:creationId xmlns:a16="http://schemas.microsoft.com/office/drawing/2014/main" id="{04C602AC-E7F5-40A7-8B9F-03F29DAFD939}"/>
              </a:ext>
            </a:extLst>
          </p:cNvPr>
          <p:cNvPicPr>
            <a:picLocks noChangeAspect="1"/>
          </p:cNvPicPr>
          <p:nvPr/>
        </p:nvPicPr>
        <p:blipFill>
          <a:blip r:embed="rId3"/>
          <a:stretch>
            <a:fillRect/>
          </a:stretch>
        </p:blipFill>
        <p:spPr>
          <a:xfrm>
            <a:off x="9596975" y="0"/>
            <a:ext cx="2477038" cy="2435338"/>
          </a:xfrm>
          <a:prstGeom prst="rect">
            <a:avLst/>
          </a:prstGeom>
        </p:spPr>
      </p:pic>
      <p:pic>
        <p:nvPicPr>
          <p:cNvPr id="9" name="Picture 8">
            <a:extLst>
              <a:ext uri="{FF2B5EF4-FFF2-40B4-BE49-F238E27FC236}">
                <a16:creationId xmlns:a16="http://schemas.microsoft.com/office/drawing/2014/main" id="{4ADA04DA-8E71-4665-A748-8F7ED21CE24A}"/>
              </a:ext>
            </a:extLst>
          </p:cNvPr>
          <p:cNvPicPr>
            <a:picLocks noChangeAspect="1"/>
          </p:cNvPicPr>
          <p:nvPr/>
        </p:nvPicPr>
        <p:blipFill rotWithShape="1">
          <a:blip r:embed="rId4"/>
          <a:srcRect l="6989" t="16775" r="5555" b="17563"/>
          <a:stretch/>
        </p:blipFill>
        <p:spPr>
          <a:xfrm>
            <a:off x="0" y="634511"/>
            <a:ext cx="2379406" cy="1948914"/>
          </a:xfrm>
          <a:prstGeom prst="rect">
            <a:avLst/>
          </a:prstGeom>
        </p:spPr>
      </p:pic>
    </p:spTree>
    <p:extLst>
      <p:ext uri="{BB962C8B-B14F-4D97-AF65-F5344CB8AC3E}">
        <p14:creationId xmlns:p14="http://schemas.microsoft.com/office/powerpoint/2010/main" val="37737931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399-16E1-450C-AE8D-C5545203F78B}"/>
              </a:ext>
            </a:extLst>
          </p:cNvPr>
          <p:cNvPicPr>
            <a:picLocks noChangeAspect="1"/>
          </p:cNvPicPr>
          <p:nvPr/>
        </p:nvPicPr>
        <p:blipFill rotWithShape="1">
          <a:blip r:embed="rId2"/>
          <a:srcRect b="6491"/>
          <a:stretch/>
        </p:blipFill>
        <p:spPr>
          <a:xfrm>
            <a:off x="4100051" y="221686"/>
            <a:ext cx="7462684" cy="6636314"/>
          </a:xfrm>
          <a:prstGeom prst="rect">
            <a:avLst/>
          </a:prstGeom>
        </p:spPr>
      </p:pic>
      <p:pic>
        <p:nvPicPr>
          <p:cNvPr id="3" name="Picture 2">
            <a:extLst>
              <a:ext uri="{FF2B5EF4-FFF2-40B4-BE49-F238E27FC236}">
                <a16:creationId xmlns:a16="http://schemas.microsoft.com/office/drawing/2014/main" id="{85ABD488-1C03-423D-8D28-3A832B1EF336}"/>
              </a:ext>
            </a:extLst>
          </p:cNvPr>
          <p:cNvPicPr>
            <a:picLocks noChangeAspect="1"/>
          </p:cNvPicPr>
          <p:nvPr/>
        </p:nvPicPr>
        <p:blipFill rotWithShape="1">
          <a:blip r:embed="rId3"/>
          <a:srcRect l="8675" t="3748" r="8220" b="11826"/>
          <a:stretch/>
        </p:blipFill>
        <p:spPr>
          <a:xfrm>
            <a:off x="-1" y="560440"/>
            <a:ext cx="4178711" cy="5506064"/>
          </a:xfrm>
          <a:prstGeom prst="rect">
            <a:avLst/>
          </a:prstGeom>
        </p:spPr>
      </p:pic>
    </p:spTree>
    <p:extLst>
      <p:ext uri="{BB962C8B-B14F-4D97-AF65-F5344CB8AC3E}">
        <p14:creationId xmlns:p14="http://schemas.microsoft.com/office/powerpoint/2010/main" val="12539706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A9262E-6F77-4BEF-A611-AB1BF426695E}"/>
              </a:ext>
            </a:extLst>
          </p:cNvPr>
          <p:cNvPicPr>
            <a:picLocks noChangeAspect="1"/>
          </p:cNvPicPr>
          <p:nvPr/>
        </p:nvPicPr>
        <p:blipFill rotWithShape="1">
          <a:blip r:embed="rId2"/>
          <a:srcRect l="19597" t="21935" r="19193" b="19140"/>
          <a:stretch/>
        </p:blipFill>
        <p:spPr>
          <a:xfrm>
            <a:off x="282986" y="186814"/>
            <a:ext cx="11784135" cy="6499122"/>
          </a:xfrm>
          <a:prstGeom prst="rect">
            <a:avLst/>
          </a:prstGeom>
        </p:spPr>
      </p:pic>
    </p:spTree>
    <p:extLst>
      <p:ext uri="{BB962C8B-B14F-4D97-AF65-F5344CB8AC3E}">
        <p14:creationId xmlns:p14="http://schemas.microsoft.com/office/powerpoint/2010/main" val="3544267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591687-83F4-407D-BB95-85D70E07FE1E}"/>
              </a:ext>
            </a:extLst>
          </p:cNvPr>
          <p:cNvPicPr>
            <a:picLocks noChangeAspect="1"/>
          </p:cNvPicPr>
          <p:nvPr/>
        </p:nvPicPr>
        <p:blipFill>
          <a:blip r:embed="rId2"/>
          <a:stretch>
            <a:fillRect/>
          </a:stretch>
        </p:blipFill>
        <p:spPr>
          <a:xfrm>
            <a:off x="4345859" y="0"/>
            <a:ext cx="7676350" cy="6858000"/>
          </a:xfrm>
          <a:prstGeom prst="rect">
            <a:avLst/>
          </a:prstGeom>
        </p:spPr>
      </p:pic>
      <p:pic>
        <p:nvPicPr>
          <p:cNvPr id="3" name="Picture 2">
            <a:extLst>
              <a:ext uri="{FF2B5EF4-FFF2-40B4-BE49-F238E27FC236}">
                <a16:creationId xmlns:a16="http://schemas.microsoft.com/office/drawing/2014/main" id="{4F0089A2-2880-4BD4-829C-43B5C991F4D9}"/>
              </a:ext>
            </a:extLst>
          </p:cNvPr>
          <p:cNvPicPr>
            <a:picLocks noChangeAspect="1"/>
          </p:cNvPicPr>
          <p:nvPr/>
        </p:nvPicPr>
        <p:blipFill>
          <a:blip r:embed="rId3"/>
          <a:stretch>
            <a:fillRect/>
          </a:stretch>
        </p:blipFill>
        <p:spPr>
          <a:xfrm>
            <a:off x="0" y="1905000"/>
            <a:ext cx="4935794" cy="3048000"/>
          </a:xfrm>
          <a:prstGeom prst="rect">
            <a:avLst/>
          </a:prstGeom>
        </p:spPr>
      </p:pic>
    </p:spTree>
    <p:extLst>
      <p:ext uri="{BB962C8B-B14F-4D97-AF65-F5344CB8AC3E}">
        <p14:creationId xmlns:p14="http://schemas.microsoft.com/office/powerpoint/2010/main" val="408615755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8102E-C758-49F2-8B9A-CCE42BB05EDA}"/>
              </a:ext>
            </a:extLst>
          </p:cNvPr>
          <p:cNvPicPr>
            <a:picLocks noChangeAspect="1"/>
          </p:cNvPicPr>
          <p:nvPr/>
        </p:nvPicPr>
        <p:blipFill rotWithShape="1">
          <a:blip r:embed="rId2"/>
          <a:srcRect b="4086"/>
          <a:stretch/>
        </p:blipFill>
        <p:spPr>
          <a:xfrm>
            <a:off x="2045110" y="140109"/>
            <a:ext cx="8101780" cy="6577781"/>
          </a:xfrm>
          <a:prstGeom prst="rect">
            <a:avLst/>
          </a:prstGeom>
        </p:spPr>
      </p:pic>
    </p:spTree>
    <p:extLst>
      <p:ext uri="{BB962C8B-B14F-4D97-AF65-F5344CB8AC3E}">
        <p14:creationId xmlns:p14="http://schemas.microsoft.com/office/powerpoint/2010/main" val="3009873818"/>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9EF0B0-A82A-4A65-900E-9DAD8CBD5A16}"/>
              </a:ext>
            </a:extLst>
          </p:cNvPr>
          <p:cNvPicPr>
            <a:picLocks noChangeAspect="1"/>
          </p:cNvPicPr>
          <p:nvPr/>
        </p:nvPicPr>
        <p:blipFill rotWithShape="1">
          <a:blip r:embed="rId2"/>
          <a:srcRect t="5976"/>
          <a:stretch/>
        </p:blipFill>
        <p:spPr>
          <a:xfrm>
            <a:off x="401216" y="148692"/>
            <a:ext cx="11206066" cy="6560616"/>
          </a:xfrm>
          <a:prstGeom prst="rect">
            <a:avLst/>
          </a:prstGeom>
        </p:spPr>
      </p:pic>
    </p:spTree>
    <p:extLst>
      <p:ext uri="{BB962C8B-B14F-4D97-AF65-F5344CB8AC3E}">
        <p14:creationId xmlns:p14="http://schemas.microsoft.com/office/powerpoint/2010/main" val="179343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3000" r="-3000"/>
          </a:stretch>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AFFADCA-4A72-48DE-B84D-073CFE87D409}"/>
              </a:ext>
            </a:extLst>
          </p:cNvPr>
          <p:cNvGraphicFramePr/>
          <p:nvPr>
            <p:extLst>
              <p:ext uri="{D42A27DB-BD31-4B8C-83A1-F6EECF244321}">
                <p14:modId xmlns:p14="http://schemas.microsoft.com/office/powerpoint/2010/main" val="3190469420"/>
              </p:ext>
            </p:extLst>
          </p:nvPr>
        </p:nvGraphicFramePr>
        <p:xfrm>
          <a:off x="2356465" y="143933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964F3522-90AC-429F-9449-396C5DADC1BD}"/>
              </a:ext>
            </a:extLst>
          </p:cNvPr>
          <p:cNvSpPr>
            <a:spLocks noGrp="1"/>
          </p:cNvSpPr>
          <p:nvPr>
            <p:ph type="title"/>
          </p:nvPr>
        </p:nvSpPr>
        <p:spPr/>
        <p:txBody>
          <a:bodyPr/>
          <a:lstStyle/>
          <a:p>
            <a:r>
              <a:rPr lang="en-IN" dirty="0">
                <a:solidFill>
                  <a:schemeClr val="accent1">
                    <a:lumMod val="50000"/>
                  </a:schemeClr>
                </a:solidFill>
                <a:latin typeface="Aharoni" panose="02010803020104030203" pitchFamily="2" charset="-79"/>
                <a:cs typeface="Aharoni" panose="02010803020104030203" pitchFamily="2" charset="-79"/>
              </a:rPr>
              <a:t>Product Line Analysis</a:t>
            </a:r>
          </a:p>
        </p:txBody>
      </p:sp>
    </p:spTree>
    <p:extLst>
      <p:ext uri="{BB962C8B-B14F-4D97-AF65-F5344CB8AC3E}">
        <p14:creationId xmlns:p14="http://schemas.microsoft.com/office/powerpoint/2010/main" val="30744207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5396DF-DFB1-4611-97F7-78E22114043E}"/>
              </a:ext>
            </a:extLst>
          </p:cNvPr>
          <p:cNvSpPr>
            <a:spLocks noGrp="1"/>
          </p:cNvSpPr>
          <p:nvPr>
            <p:ph type="title"/>
          </p:nvPr>
        </p:nvSpPr>
        <p:spPr>
          <a:xfrm>
            <a:off x="838200" y="148815"/>
            <a:ext cx="10515600" cy="1325563"/>
          </a:xfrm>
        </p:spPr>
        <p:txBody>
          <a:bodyPr/>
          <a:lstStyle/>
          <a:p>
            <a:r>
              <a:rPr lang="en-US" dirty="0">
                <a:solidFill>
                  <a:schemeClr val="accent1"/>
                </a:solidFill>
                <a:latin typeface="Aharoni" panose="02010803020104030203" pitchFamily="2" charset="-79"/>
                <a:cs typeface="Aharoni" panose="02010803020104030203" pitchFamily="2" charset="-79"/>
              </a:rPr>
              <a:t>PRODUCT MIX</a:t>
            </a:r>
            <a:endParaRPr lang="en-IN" dirty="0">
              <a:solidFill>
                <a:schemeClr val="accent1"/>
              </a:solidFill>
              <a:latin typeface="Aharoni" panose="02010803020104030203" pitchFamily="2" charset="-79"/>
              <a:cs typeface="Aharoni" panose="02010803020104030203" pitchFamily="2" charset="-79"/>
            </a:endParaRPr>
          </a:p>
        </p:txBody>
      </p:sp>
      <p:sp>
        <p:nvSpPr>
          <p:cNvPr id="4" name="Content Placeholder 3">
            <a:extLst>
              <a:ext uri="{FF2B5EF4-FFF2-40B4-BE49-F238E27FC236}">
                <a16:creationId xmlns:a16="http://schemas.microsoft.com/office/drawing/2014/main" id="{06331437-EFCA-4E85-B753-3C5F3BB102BE}"/>
              </a:ext>
            </a:extLst>
          </p:cNvPr>
          <p:cNvSpPr>
            <a:spLocks noGrp="1"/>
          </p:cNvSpPr>
          <p:nvPr>
            <p:ph idx="1"/>
          </p:nvPr>
        </p:nvSpPr>
        <p:spPr>
          <a:xfrm>
            <a:off x="838200" y="1253331"/>
            <a:ext cx="10515600" cy="4351338"/>
          </a:xfrm>
        </p:spPr>
        <p:txBody>
          <a:bodyPr/>
          <a:lstStyle/>
          <a:p>
            <a:pPr marL="0" indent="0">
              <a:buNone/>
            </a:pPr>
            <a:r>
              <a:rPr lang="en-US" dirty="0">
                <a:solidFill>
                  <a:srgbClr val="FF3399"/>
                </a:solidFill>
              </a:rPr>
              <a:t>Product mix, also known as product assortment, refers to the total number of product lines a company offers to its customers.</a:t>
            </a:r>
            <a:endParaRPr lang="en-IN" dirty="0">
              <a:solidFill>
                <a:srgbClr val="FF3399"/>
              </a:solidFill>
            </a:endParaRPr>
          </a:p>
        </p:txBody>
      </p:sp>
      <p:pic>
        <p:nvPicPr>
          <p:cNvPr id="5" name="Picture 4">
            <a:extLst>
              <a:ext uri="{FF2B5EF4-FFF2-40B4-BE49-F238E27FC236}">
                <a16:creationId xmlns:a16="http://schemas.microsoft.com/office/drawing/2014/main" id="{7F2F8E6B-F8C7-4110-978A-B9C628EFDC25}"/>
              </a:ext>
            </a:extLst>
          </p:cNvPr>
          <p:cNvPicPr>
            <a:picLocks noChangeAspect="1"/>
          </p:cNvPicPr>
          <p:nvPr/>
        </p:nvPicPr>
        <p:blipFill>
          <a:blip r:embed="rId2"/>
          <a:stretch>
            <a:fillRect/>
          </a:stretch>
        </p:blipFill>
        <p:spPr>
          <a:xfrm>
            <a:off x="963561" y="2241755"/>
            <a:ext cx="9910916" cy="4616245"/>
          </a:xfrm>
          <a:prstGeom prst="rect">
            <a:avLst/>
          </a:prstGeom>
        </p:spPr>
      </p:pic>
    </p:spTree>
    <p:extLst>
      <p:ext uri="{BB962C8B-B14F-4D97-AF65-F5344CB8AC3E}">
        <p14:creationId xmlns:p14="http://schemas.microsoft.com/office/powerpoint/2010/main" val="456663273"/>
      </p:ext>
    </p:extLst>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ULAYA AMUL: Product Mix">
            <a:extLst>
              <a:ext uri="{FF2B5EF4-FFF2-40B4-BE49-F238E27FC236}">
                <a16:creationId xmlns:a16="http://schemas.microsoft.com/office/drawing/2014/main" id="{2DB717FE-BAE8-AE7A-5E96-09982414B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55" y="117987"/>
            <a:ext cx="9003316" cy="63475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1738F80-2253-A1C5-25D1-4D90B540891B}"/>
              </a:ext>
            </a:extLst>
          </p:cNvPr>
          <p:cNvPicPr>
            <a:picLocks noChangeAspect="1"/>
          </p:cNvPicPr>
          <p:nvPr/>
        </p:nvPicPr>
        <p:blipFill rotWithShape="1">
          <a:blip r:embed="rId3"/>
          <a:srcRect l="14533" r="14148" b="5609"/>
          <a:stretch/>
        </p:blipFill>
        <p:spPr>
          <a:xfrm>
            <a:off x="9301316" y="2467895"/>
            <a:ext cx="2782529" cy="2554477"/>
          </a:xfrm>
          <a:prstGeom prst="rect">
            <a:avLst/>
          </a:prstGeom>
        </p:spPr>
      </p:pic>
    </p:spTree>
    <p:extLst>
      <p:ext uri="{BB962C8B-B14F-4D97-AF65-F5344CB8AC3E}">
        <p14:creationId xmlns:p14="http://schemas.microsoft.com/office/powerpoint/2010/main" val="4057557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389F7C-9355-4149-AFF5-2740D569FE6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3346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F2A4F7-97FB-8F2A-729C-1465B120AC1E}"/>
              </a:ext>
            </a:extLst>
          </p:cNvPr>
          <p:cNvPicPr>
            <a:picLocks noChangeAspect="1"/>
          </p:cNvPicPr>
          <p:nvPr/>
        </p:nvPicPr>
        <p:blipFill>
          <a:blip r:embed="rId2"/>
          <a:stretch>
            <a:fillRect/>
          </a:stretch>
        </p:blipFill>
        <p:spPr>
          <a:xfrm>
            <a:off x="78658" y="200025"/>
            <a:ext cx="5781367" cy="3228975"/>
          </a:xfrm>
          <a:prstGeom prst="rect">
            <a:avLst/>
          </a:prstGeom>
        </p:spPr>
      </p:pic>
      <p:pic>
        <p:nvPicPr>
          <p:cNvPr id="3" name="Picture 2">
            <a:extLst>
              <a:ext uri="{FF2B5EF4-FFF2-40B4-BE49-F238E27FC236}">
                <a16:creationId xmlns:a16="http://schemas.microsoft.com/office/drawing/2014/main" id="{FC3C01AE-C6DE-599F-66C7-4C9F00B51051}"/>
              </a:ext>
            </a:extLst>
          </p:cNvPr>
          <p:cNvPicPr>
            <a:picLocks noChangeAspect="1"/>
          </p:cNvPicPr>
          <p:nvPr/>
        </p:nvPicPr>
        <p:blipFill>
          <a:blip r:embed="rId3"/>
          <a:stretch>
            <a:fillRect/>
          </a:stretch>
        </p:blipFill>
        <p:spPr>
          <a:xfrm>
            <a:off x="6039426" y="0"/>
            <a:ext cx="6073915" cy="6858000"/>
          </a:xfrm>
          <a:prstGeom prst="rect">
            <a:avLst/>
          </a:prstGeom>
        </p:spPr>
      </p:pic>
      <p:pic>
        <p:nvPicPr>
          <p:cNvPr id="5" name="Picture 4">
            <a:extLst>
              <a:ext uri="{FF2B5EF4-FFF2-40B4-BE49-F238E27FC236}">
                <a16:creationId xmlns:a16="http://schemas.microsoft.com/office/drawing/2014/main" id="{CD822540-1032-0163-A580-B5090F8AEA38}"/>
              </a:ext>
            </a:extLst>
          </p:cNvPr>
          <p:cNvPicPr>
            <a:picLocks noChangeAspect="1"/>
          </p:cNvPicPr>
          <p:nvPr/>
        </p:nvPicPr>
        <p:blipFill>
          <a:blip r:embed="rId4"/>
          <a:stretch>
            <a:fillRect/>
          </a:stretch>
        </p:blipFill>
        <p:spPr>
          <a:xfrm>
            <a:off x="78658" y="3627144"/>
            <a:ext cx="5594555" cy="3230856"/>
          </a:xfrm>
          <a:prstGeom prst="rect">
            <a:avLst/>
          </a:prstGeom>
        </p:spPr>
      </p:pic>
    </p:spTree>
    <p:extLst>
      <p:ext uri="{BB962C8B-B14F-4D97-AF65-F5344CB8AC3E}">
        <p14:creationId xmlns:p14="http://schemas.microsoft.com/office/powerpoint/2010/main" val="2314132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TotalTime>
  <Words>173</Words>
  <Application>Microsoft Office PowerPoint</Application>
  <PresentationFormat>Widescreen</PresentationFormat>
  <Paragraphs>35</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Aharoni</vt:lpstr>
      <vt:lpstr>Arial</vt:lpstr>
      <vt:lpstr>Arial Black</vt:lpstr>
      <vt:lpstr>Arial Rounded MT Bold</vt:lpstr>
      <vt:lpstr>Calibri</vt:lpstr>
      <vt:lpstr>Calibri Light</vt:lpstr>
      <vt:lpstr>Roboto</vt:lpstr>
      <vt:lpstr>Office Theme</vt:lpstr>
      <vt:lpstr>Unit 3</vt:lpstr>
      <vt:lpstr>Product</vt:lpstr>
      <vt:lpstr>PowerPoint Presentation</vt:lpstr>
      <vt:lpstr>PowerPoint Presentation</vt:lpstr>
      <vt:lpstr>Product Line Analysis</vt:lpstr>
      <vt:lpstr>PRODUCT MIX</vt:lpstr>
      <vt:lpstr>PowerPoint Presentation</vt:lpstr>
      <vt:lpstr>PowerPoint Presentation</vt:lpstr>
      <vt:lpstr>PowerPoint Presentation</vt:lpstr>
      <vt:lpstr>Four Dimensions of Company's Product Mix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 Labeling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sreejaks.hvbs@gmail.com</dc:creator>
  <cp:lastModifiedBy>sreejaks.hvbs@gmail.com</cp:lastModifiedBy>
  <cp:revision>11</cp:revision>
  <dcterms:created xsi:type="dcterms:W3CDTF">2022-04-26T04:04:56Z</dcterms:created>
  <dcterms:modified xsi:type="dcterms:W3CDTF">2022-06-06T04:55:37Z</dcterms:modified>
</cp:coreProperties>
</file>